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  <p:sldId id="263" r:id="rId9"/>
    <p:sldId id="264" r:id="rId10"/>
    <p:sldId id="265" r:id="rId11"/>
    <p:sldId id="272" r:id="rId12"/>
    <p:sldId id="268" r:id="rId13"/>
    <p:sldId id="274" r:id="rId14"/>
    <p:sldId id="270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F6755D-542D-B34C-A492-F58B2D4A2534}" v="55" dt="2019-12-08T03:40:42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0"/>
    <p:restoredTop sz="94710"/>
  </p:normalViewPr>
  <p:slideViewPr>
    <p:cSldViewPr snapToGrid="0" snapToObjects="1">
      <p:cViewPr varScale="1">
        <p:scale>
          <a:sx n="111" d="100"/>
          <a:sy n="111" d="100"/>
        </p:scale>
        <p:origin x="24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gyashri Rangnath Gundal" userId="2fe0ec1d-176f-4e4e-b641-ff25140c91e1" providerId="ADAL" clId="{81F6755D-542D-B34C-A492-F58B2D4A2534}"/>
    <pc:docChg chg="undo redo custSel mod addSld delSld modSld sldOrd">
      <pc:chgData name="Bhagyashri Rangnath Gundal" userId="2fe0ec1d-176f-4e4e-b641-ff25140c91e1" providerId="ADAL" clId="{81F6755D-542D-B34C-A492-F58B2D4A2534}" dt="2019-12-08T03:47:05.277" v="1569" actId="26606"/>
      <pc:docMkLst>
        <pc:docMk/>
      </pc:docMkLst>
      <pc:sldChg chg="addSp modSp">
        <pc:chgData name="Bhagyashri Rangnath Gundal" userId="2fe0ec1d-176f-4e4e-b641-ff25140c91e1" providerId="ADAL" clId="{81F6755D-542D-B34C-A492-F58B2D4A2534}" dt="2019-12-08T02:42:16.563" v="435" actId="207"/>
        <pc:sldMkLst>
          <pc:docMk/>
          <pc:sldMk cId="3212630842" sldId="256"/>
        </pc:sldMkLst>
        <pc:spChg chg="mod">
          <ac:chgData name="Bhagyashri Rangnath Gundal" userId="2fe0ec1d-176f-4e4e-b641-ff25140c91e1" providerId="ADAL" clId="{81F6755D-542D-B34C-A492-F58B2D4A2534}" dt="2019-12-08T02:39:03.515" v="315" actId="1076"/>
          <ac:spMkLst>
            <pc:docMk/>
            <pc:sldMk cId="3212630842" sldId="256"/>
            <ac:spMk id="3" creationId="{730673A1-C402-6747-BD14-70A98877EC01}"/>
          </ac:spMkLst>
        </pc:spChg>
        <pc:spChg chg="add mod">
          <ac:chgData name="Bhagyashri Rangnath Gundal" userId="2fe0ec1d-176f-4e4e-b641-ff25140c91e1" providerId="ADAL" clId="{81F6755D-542D-B34C-A492-F58B2D4A2534}" dt="2019-12-08T02:42:16.563" v="435" actId="207"/>
          <ac:spMkLst>
            <pc:docMk/>
            <pc:sldMk cId="3212630842" sldId="256"/>
            <ac:spMk id="4" creationId="{2C06835B-48C2-5042-B004-1F4B5518536A}"/>
          </ac:spMkLst>
        </pc:spChg>
      </pc:sldChg>
      <pc:sldChg chg="addSp delSp modSp">
        <pc:chgData name="Bhagyashri Rangnath Gundal" userId="2fe0ec1d-176f-4e4e-b641-ff25140c91e1" providerId="ADAL" clId="{81F6755D-542D-B34C-A492-F58B2D4A2534}" dt="2019-12-08T03:46:43.428" v="1562" actId="26606"/>
        <pc:sldMkLst>
          <pc:docMk/>
          <pc:sldMk cId="3528965" sldId="262"/>
        </pc:sldMkLst>
        <pc:spChg chg="mod">
          <ac:chgData name="Bhagyashri Rangnath Gundal" userId="2fe0ec1d-176f-4e4e-b641-ff25140c91e1" providerId="ADAL" clId="{81F6755D-542D-B34C-A492-F58B2D4A2534}" dt="2019-12-08T03:46:43.428" v="1562" actId="26606"/>
          <ac:spMkLst>
            <pc:docMk/>
            <pc:sldMk cId="3528965" sldId="262"/>
            <ac:spMk id="2" creationId="{EC1A2E30-3F11-0141-A7DC-EA6A193D14C9}"/>
          </ac:spMkLst>
        </pc:spChg>
        <pc:spChg chg="add del">
          <ac:chgData name="Bhagyashri Rangnath Gundal" userId="2fe0ec1d-176f-4e4e-b641-ff25140c91e1" providerId="ADAL" clId="{81F6755D-542D-B34C-A492-F58B2D4A2534}" dt="2019-12-08T03:46:43.428" v="1562" actId="26606"/>
          <ac:spMkLst>
            <pc:docMk/>
            <pc:sldMk cId="3528965" sldId="262"/>
            <ac:spMk id="10" creationId="{D4771268-CB57-404A-9271-370EB28F6090}"/>
          </ac:spMkLst>
        </pc:spChg>
        <pc:picChg chg="mod">
          <ac:chgData name="Bhagyashri Rangnath Gundal" userId="2fe0ec1d-176f-4e4e-b641-ff25140c91e1" providerId="ADAL" clId="{81F6755D-542D-B34C-A492-F58B2D4A2534}" dt="2019-12-08T03:46:43.428" v="1562" actId="26606"/>
          <ac:picMkLst>
            <pc:docMk/>
            <pc:sldMk cId="3528965" sldId="262"/>
            <ac:picMk id="5" creationId="{236567C6-5380-8246-A608-F0B3F649B47D}"/>
          </ac:picMkLst>
        </pc:picChg>
      </pc:sldChg>
      <pc:sldChg chg="addSp delSp modSp mod setClrOvrMap">
        <pc:chgData name="Bhagyashri Rangnath Gundal" userId="2fe0ec1d-176f-4e4e-b641-ff25140c91e1" providerId="ADAL" clId="{81F6755D-542D-B34C-A492-F58B2D4A2534}" dt="2019-12-08T03:47:05.277" v="1569" actId="26606"/>
        <pc:sldMkLst>
          <pc:docMk/>
          <pc:sldMk cId="2394472359" sldId="264"/>
        </pc:sldMkLst>
        <pc:spChg chg="mod ord">
          <ac:chgData name="Bhagyashri Rangnath Gundal" userId="2fe0ec1d-176f-4e4e-b641-ff25140c91e1" providerId="ADAL" clId="{81F6755D-542D-B34C-A492-F58B2D4A2534}" dt="2019-12-08T03:47:05.277" v="1569" actId="26606"/>
          <ac:spMkLst>
            <pc:docMk/>
            <pc:sldMk cId="2394472359" sldId="264"/>
            <ac:spMk id="2" creationId="{C6A6CB01-AE3F-AB4F-ABB5-45918B6A8842}"/>
          </ac:spMkLst>
        </pc:spChg>
        <pc:spChg chg="add del">
          <ac:chgData name="Bhagyashri Rangnath Gundal" userId="2fe0ec1d-176f-4e4e-b641-ff25140c91e1" providerId="ADAL" clId="{81F6755D-542D-B34C-A492-F58B2D4A2534}" dt="2019-12-08T03:46:59.224" v="1564" actId="26606"/>
          <ac:spMkLst>
            <pc:docMk/>
            <pc:sldMk cId="2394472359" sldId="264"/>
            <ac:spMk id="19" creationId="{AF2F604E-43BE-4DC3-B983-E071523364F8}"/>
          </ac:spMkLst>
        </pc:spChg>
        <pc:spChg chg="add del">
          <ac:chgData name="Bhagyashri Rangnath Gundal" userId="2fe0ec1d-176f-4e4e-b641-ff25140c91e1" providerId="ADAL" clId="{81F6755D-542D-B34C-A492-F58B2D4A2534}" dt="2019-12-08T03:46:59.224" v="1564" actId="26606"/>
          <ac:spMkLst>
            <pc:docMk/>
            <pc:sldMk cId="2394472359" sldId="264"/>
            <ac:spMk id="20" creationId="{08C9B587-E65E-4B52-B37C-ABEBB6E87928}"/>
          </ac:spMkLst>
        </pc:spChg>
        <pc:spChg chg="add del">
          <ac:chgData name="Bhagyashri Rangnath Gundal" userId="2fe0ec1d-176f-4e4e-b641-ff25140c91e1" providerId="ADAL" clId="{81F6755D-542D-B34C-A492-F58B2D4A2534}" dt="2019-12-08T03:46:59.224" v="1564" actId="26606"/>
          <ac:spMkLst>
            <pc:docMk/>
            <pc:sldMk cId="2394472359" sldId="264"/>
            <ac:spMk id="22" creationId="{0671A8AE-40A1-4631-A6B8-581AFF065482}"/>
          </ac:spMkLst>
        </pc:spChg>
        <pc:spChg chg="add del">
          <ac:chgData name="Bhagyashri Rangnath Gundal" userId="2fe0ec1d-176f-4e4e-b641-ff25140c91e1" providerId="ADAL" clId="{81F6755D-542D-B34C-A492-F58B2D4A2534}" dt="2019-12-08T03:46:59.224" v="1564" actId="26606"/>
          <ac:spMkLst>
            <pc:docMk/>
            <pc:sldMk cId="2394472359" sldId="264"/>
            <ac:spMk id="24" creationId="{AB58EF07-17C2-48CF-ABB0-EEF1F17CB8F0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26" creationId="{A88B2AAA-B805-498E-A9E6-98B885855498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27" creationId="{07322A9E-F1EC-405E-8971-BA906EFFCCB8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28" creationId="{9B8051E0-19D7-43E1-BFD9-E6DBFEB3A3F1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29" creationId="{A5704422-1118-4FD1-95AD-29A064EB80D9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30" creationId="{4EDB2B02-86A2-46F5-A4BE-B7D9B10411D6}"/>
          </ac:spMkLst>
        </pc:spChg>
        <pc:spChg chg="add del">
          <ac:chgData name="Bhagyashri Rangnath Gundal" userId="2fe0ec1d-176f-4e4e-b641-ff25140c91e1" providerId="ADAL" clId="{81F6755D-542D-B34C-A492-F58B2D4A2534}" dt="2019-12-08T03:47:03.368" v="1566" actId="26606"/>
          <ac:spMkLst>
            <pc:docMk/>
            <pc:sldMk cId="2394472359" sldId="264"/>
            <ac:spMk id="31" creationId="{E91DC736-0EF8-4F87-9146-EBF1D2EE4D3D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32" creationId="{43954639-FB5D-41F4-9560-6F6DFE778425}"/>
          </ac:spMkLst>
        </pc:spChg>
        <pc:spChg chg="add del">
          <ac:chgData name="Bhagyashri Rangnath Gundal" userId="2fe0ec1d-176f-4e4e-b641-ff25140c91e1" providerId="ADAL" clId="{81F6755D-542D-B34C-A492-F58B2D4A2534}" dt="2019-12-08T03:47:03.368" v="1566" actId="26606"/>
          <ac:spMkLst>
            <pc:docMk/>
            <pc:sldMk cId="2394472359" sldId="264"/>
            <ac:spMk id="33" creationId="{097CD68E-23E3-4007-8847-CD0944C4F7BE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34" creationId="{E898931C-0323-41FA-A036-20F818B1FF81}"/>
          </ac:spMkLst>
        </pc:spChg>
        <pc:spChg chg="add del">
          <ac:chgData name="Bhagyashri Rangnath Gundal" userId="2fe0ec1d-176f-4e4e-b641-ff25140c91e1" providerId="ADAL" clId="{81F6755D-542D-B34C-A492-F58B2D4A2534}" dt="2019-12-08T03:47:03.368" v="1566" actId="26606"/>
          <ac:spMkLst>
            <pc:docMk/>
            <pc:sldMk cId="2394472359" sldId="264"/>
            <ac:spMk id="35" creationId="{AF2F604E-43BE-4DC3-B983-E071523364F8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36" creationId="{89AFE9DD-0792-4B98-B4EB-97ACA17E6AA8}"/>
          </ac:spMkLst>
        </pc:spChg>
        <pc:spChg chg="add del">
          <ac:chgData name="Bhagyashri Rangnath Gundal" userId="2fe0ec1d-176f-4e4e-b641-ff25140c91e1" providerId="ADAL" clId="{81F6755D-542D-B34C-A492-F58B2D4A2534}" dt="2019-12-08T03:47:03.368" v="1566" actId="26606"/>
          <ac:spMkLst>
            <pc:docMk/>
            <pc:sldMk cId="2394472359" sldId="264"/>
            <ac:spMk id="37" creationId="{08C9B587-E65E-4B52-B37C-ABEBB6E87928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38" creationId="{3981F5C4-9AE1-404E-AF44-A4E6DB374F9D}"/>
          </ac:spMkLst>
        </pc:spChg>
        <pc:spChg chg="add del">
          <ac:chgData name="Bhagyashri Rangnath Gundal" userId="2fe0ec1d-176f-4e4e-b641-ff25140c91e1" providerId="ADAL" clId="{81F6755D-542D-B34C-A492-F58B2D4A2534}" dt="2019-12-08T03:47:05.265" v="1568" actId="26606"/>
          <ac:spMkLst>
            <pc:docMk/>
            <pc:sldMk cId="2394472359" sldId="264"/>
            <ac:spMk id="39" creationId="{55666830-9A19-4E01-8505-D6C7F9AC5665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40" creationId="{763C1781-8726-4FAC-8C45-FF40376BE409}"/>
          </ac:spMkLst>
        </pc:spChg>
        <pc:spChg chg="add del">
          <ac:chgData name="Bhagyashri Rangnath Gundal" userId="2fe0ec1d-176f-4e4e-b641-ff25140c91e1" providerId="ADAL" clId="{81F6755D-542D-B34C-A492-F58B2D4A2534}" dt="2019-12-08T03:47:05.265" v="1568" actId="26606"/>
          <ac:spMkLst>
            <pc:docMk/>
            <pc:sldMk cId="2394472359" sldId="264"/>
            <ac:spMk id="41" creationId="{AE9FC877-7FB6-4D22-9988-35420644E202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42" creationId="{301491B5-56C7-43DC-A3D9-861EECCA056A}"/>
          </ac:spMkLst>
        </pc:spChg>
        <pc:spChg chg="add del">
          <ac:chgData name="Bhagyashri Rangnath Gundal" userId="2fe0ec1d-176f-4e4e-b641-ff25140c91e1" providerId="ADAL" clId="{81F6755D-542D-B34C-A492-F58B2D4A2534}" dt="2019-12-08T03:47:05.265" v="1568" actId="26606"/>
          <ac:spMkLst>
            <pc:docMk/>
            <pc:sldMk cId="2394472359" sldId="264"/>
            <ac:spMk id="43" creationId="{E41809D1-F12E-46BB-B804-5F209D325E8B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44" creationId="{237E2353-22DF-46E0-A200-FB30F8F394E2}"/>
          </ac:spMkLst>
        </pc:spChg>
        <pc:spChg chg="add del">
          <ac:chgData name="Bhagyashri Rangnath Gundal" userId="2fe0ec1d-176f-4e4e-b641-ff25140c91e1" providerId="ADAL" clId="{81F6755D-542D-B34C-A492-F58B2D4A2534}" dt="2019-12-08T03:47:05.265" v="1568" actId="26606"/>
          <ac:spMkLst>
            <pc:docMk/>
            <pc:sldMk cId="2394472359" sldId="264"/>
            <ac:spMk id="45" creationId="{AF2F604E-43BE-4DC3-B983-E071523364F8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46" creationId="{DD6138DB-057B-45F7-A5F4-E7BFDA20D02C}"/>
          </ac:spMkLst>
        </pc:spChg>
        <pc:spChg chg="add del">
          <ac:chgData name="Bhagyashri Rangnath Gundal" userId="2fe0ec1d-176f-4e4e-b641-ff25140c91e1" providerId="ADAL" clId="{81F6755D-542D-B34C-A492-F58B2D4A2534}" dt="2019-12-08T03:47:05.265" v="1568" actId="26606"/>
          <ac:spMkLst>
            <pc:docMk/>
            <pc:sldMk cId="2394472359" sldId="264"/>
            <ac:spMk id="47" creationId="{08C9B587-E65E-4B52-B37C-ABEBB6E87928}"/>
          </ac:spMkLst>
        </pc:spChg>
        <pc:spChg chg="add del">
          <ac:chgData name="Bhagyashri Rangnath Gundal" userId="2fe0ec1d-176f-4e4e-b641-ff25140c91e1" providerId="ADAL" clId="{81F6755D-542D-B34C-A492-F58B2D4A2534}" dt="2019-12-08T03:36:59.256" v="1489" actId="26606"/>
          <ac:spMkLst>
            <pc:docMk/>
            <pc:sldMk cId="2394472359" sldId="264"/>
            <ac:spMk id="48" creationId="{79A54AB1-B64F-4843-BFAB-81CB74E66B65}"/>
          </ac:spMkLst>
        </pc:spChg>
        <pc:spChg chg="add">
          <ac:chgData name="Bhagyashri Rangnath Gundal" userId="2fe0ec1d-176f-4e4e-b641-ff25140c91e1" providerId="ADAL" clId="{81F6755D-542D-B34C-A492-F58B2D4A2534}" dt="2019-12-08T03:47:05.277" v="1569" actId="26606"/>
          <ac:spMkLst>
            <pc:docMk/>
            <pc:sldMk cId="2394472359" sldId="264"/>
            <ac:spMk id="49" creationId="{E91DC736-0EF8-4F87-9146-EBF1D2EE4D3D}"/>
          </ac:spMkLst>
        </pc:spChg>
        <pc:spChg chg="add">
          <ac:chgData name="Bhagyashri Rangnath Gundal" userId="2fe0ec1d-176f-4e4e-b641-ff25140c91e1" providerId="ADAL" clId="{81F6755D-542D-B34C-A492-F58B2D4A2534}" dt="2019-12-08T03:47:05.277" v="1569" actId="26606"/>
          <ac:spMkLst>
            <pc:docMk/>
            <pc:sldMk cId="2394472359" sldId="264"/>
            <ac:spMk id="50" creationId="{097CD68E-23E3-4007-8847-CD0944C4F7BE}"/>
          </ac:spMkLst>
        </pc:spChg>
        <pc:spChg chg="add">
          <ac:chgData name="Bhagyashri Rangnath Gundal" userId="2fe0ec1d-176f-4e4e-b641-ff25140c91e1" providerId="ADAL" clId="{81F6755D-542D-B34C-A492-F58B2D4A2534}" dt="2019-12-08T03:47:05.277" v="1569" actId="26606"/>
          <ac:spMkLst>
            <pc:docMk/>
            <pc:sldMk cId="2394472359" sldId="264"/>
            <ac:spMk id="51" creationId="{AF2F604E-43BE-4DC3-B983-E071523364F8}"/>
          </ac:spMkLst>
        </pc:spChg>
        <pc:spChg chg="add">
          <ac:chgData name="Bhagyashri Rangnath Gundal" userId="2fe0ec1d-176f-4e4e-b641-ff25140c91e1" providerId="ADAL" clId="{81F6755D-542D-B34C-A492-F58B2D4A2534}" dt="2019-12-08T03:47:05.277" v="1569" actId="26606"/>
          <ac:spMkLst>
            <pc:docMk/>
            <pc:sldMk cId="2394472359" sldId="264"/>
            <ac:spMk id="52" creationId="{08C9B587-E65E-4B52-B37C-ABEBB6E87928}"/>
          </ac:spMkLst>
        </pc:spChg>
        <pc:spChg chg="add del">
          <ac:chgData name="Bhagyashri Rangnath Gundal" userId="2fe0ec1d-176f-4e4e-b641-ff25140c91e1" providerId="ADAL" clId="{81F6755D-542D-B34C-A492-F58B2D4A2534}" dt="2019-12-08T03:36:48.601" v="1484" actId="26606"/>
          <ac:spMkLst>
            <pc:docMk/>
            <pc:sldMk cId="2394472359" sldId="264"/>
            <ac:spMk id="53" creationId="{37C89E4B-3C9F-44B9-8B86-D9E3D112D8EC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59" creationId="{9B8051E0-19D7-43E1-BFD9-E6DBFEB3A3F1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60" creationId="{07322A9E-F1EC-405E-8971-BA906EFFCCB8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61" creationId="{4EDB2B02-86A2-46F5-A4BE-B7D9B10411D6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62" creationId="{A5704422-1118-4FD1-95AD-29A064EB80D9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63" creationId="{43954639-FB5D-41F4-9560-6F6DFE778425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64" creationId="{A88B2AAA-B805-498E-A9E6-98B885855498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65" creationId="{E898931C-0323-41FA-A036-20F818B1FF81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67" creationId="{89AFE9DD-0792-4B98-B4EB-97ACA17E6AA8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69" creationId="{3981F5C4-9AE1-404E-AF44-A4E6DB374F9D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71" creationId="{763C1781-8726-4FAC-8C45-FF40376BE409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73" creationId="{301491B5-56C7-43DC-A3D9-861EECCA056A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75" creationId="{237E2353-22DF-46E0-A200-FB30F8F394E2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77" creationId="{DD6138DB-057B-45F7-A5F4-E7BFDA20D02C}"/>
          </ac:spMkLst>
        </pc:spChg>
        <pc:spChg chg="add del">
          <ac:chgData name="Bhagyashri Rangnath Gundal" userId="2fe0ec1d-176f-4e4e-b641-ff25140c91e1" providerId="ADAL" clId="{81F6755D-542D-B34C-A492-F58B2D4A2534}" dt="2019-12-08T03:36:50.440" v="1486" actId="26606"/>
          <ac:spMkLst>
            <pc:docMk/>
            <pc:sldMk cId="2394472359" sldId="264"/>
            <ac:spMk id="79" creationId="{79A54AB1-B64F-4843-BFAB-81CB74E66B65}"/>
          </ac:spMkLst>
        </pc:spChg>
        <pc:picChg chg="mod">
          <ac:chgData name="Bhagyashri Rangnath Gundal" userId="2fe0ec1d-176f-4e4e-b641-ff25140c91e1" providerId="ADAL" clId="{81F6755D-542D-B34C-A492-F58B2D4A2534}" dt="2019-12-08T03:47:05.277" v="1569" actId="26606"/>
          <ac:picMkLst>
            <pc:docMk/>
            <pc:sldMk cId="2394472359" sldId="264"/>
            <ac:picMk id="17" creationId="{4EDCBEF2-08B7-43DB-942E-7B13E3FFBE3B}"/>
          </ac:picMkLst>
        </pc:picChg>
        <pc:cxnChg chg="add del">
          <ac:chgData name="Bhagyashri Rangnath Gundal" userId="2fe0ec1d-176f-4e4e-b641-ff25140c91e1" providerId="ADAL" clId="{81F6755D-542D-B34C-A492-F58B2D4A2534}" dt="2019-12-08T03:36:48.601" v="1484" actId="26606"/>
          <ac:cxnSpMkLst>
            <pc:docMk/>
            <pc:sldMk cId="2394472359" sldId="264"/>
            <ac:cxnSpMk id="55" creationId="{AA2EAA10-076F-46BD-8F0F-B9A2FB77A85C}"/>
          </ac:cxnSpMkLst>
        </pc:cxnChg>
        <pc:cxnChg chg="add del">
          <ac:chgData name="Bhagyashri Rangnath Gundal" userId="2fe0ec1d-176f-4e4e-b641-ff25140c91e1" providerId="ADAL" clId="{81F6755D-542D-B34C-A492-F58B2D4A2534}" dt="2019-12-08T03:36:48.601" v="1484" actId="26606"/>
          <ac:cxnSpMkLst>
            <pc:docMk/>
            <pc:sldMk cId="2394472359" sldId="264"/>
            <ac:cxnSpMk id="57" creationId="{D891E407-403B-4764-86C9-33A56D3BCAA3}"/>
          </ac:cxnSpMkLst>
        </pc:cxnChg>
      </pc:sldChg>
      <pc:sldChg chg="addSp delSp modSp mod setBg">
        <pc:chgData name="Bhagyashri Rangnath Gundal" userId="2fe0ec1d-176f-4e4e-b641-ff25140c91e1" providerId="ADAL" clId="{81F6755D-542D-B34C-A492-F58B2D4A2534}" dt="2019-12-08T02:51:33.194" v="548" actId="1076"/>
        <pc:sldMkLst>
          <pc:docMk/>
          <pc:sldMk cId="596067175" sldId="265"/>
        </pc:sldMkLst>
        <pc:spChg chg="add del mod">
          <ac:chgData name="Bhagyashri Rangnath Gundal" userId="2fe0ec1d-176f-4e4e-b641-ff25140c91e1" providerId="ADAL" clId="{81F6755D-542D-B34C-A492-F58B2D4A2534}" dt="2019-12-08T02:22:16.822" v="24"/>
          <ac:spMkLst>
            <pc:docMk/>
            <pc:sldMk cId="596067175" sldId="265"/>
            <ac:spMk id="4" creationId="{AD91F764-AD25-DA4B-83BC-1C391E1FDB26}"/>
          </ac:spMkLst>
        </pc:spChg>
        <pc:spChg chg="add mod">
          <ac:chgData name="Bhagyashri Rangnath Gundal" userId="2fe0ec1d-176f-4e4e-b641-ff25140c91e1" providerId="ADAL" clId="{81F6755D-542D-B34C-A492-F58B2D4A2534}" dt="2019-12-08T02:38:13.699" v="312" actId="113"/>
          <ac:spMkLst>
            <pc:docMk/>
            <pc:sldMk cId="596067175" sldId="265"/>
            <ac:spMk id="6" creationId="{D0F4FC7F-AE58-F441-8BA3-ECE24AE0BE01}"/>
          </ac:spMkLst>
        </pc:spChg>
        <pc:spChg chg="add mod">
          <ac:chgData name="Bhagyashri Rangnath Gundal" userId="2fe0ec1d-176f-4e4e-b641-ff25140c91e1" providerId="ADAL" clId="{81F6755D-542D-B34C-A492-F58B2D4A2534}" dt="2019-12-08T02:51:33.194" v="548" actId="1076"/>
          <ac:spMkLst>
            <pc:docMk/>
            <pc:sldMk cId="596067175" sldId="265"/>
            <ac:spMk id="7" creationId="{E888146F-A8F7-EF47-8F69-A895E53045AB}"/>
          </ac:spMkLst>
        </pc:spChg>
        <pc:spChg chg="add del mod">
          <ac:chgData name="Bhagyashri Rangnath Gundal" userId="2fe0ec1d-176f-4e4e-b641-ff25140c91e1" providerId="ADAL" clId="{81F6755D-542D-B34C-A492-F58B2D4A2534}" dt="2019-12-08T02:23:52.753" v="121"/>
          <ac:spMkLst>
            <pc:docMk/>
            <pc:sldMk cId="596067175" sldId="265"/>
            <ac:spMk id="8" creationId="{DDB9601B-8A9A-AB41-AA26-BD02CA2D1E33}"/>
          </ac:spMkLst>
        </pc:spChg>
        <pc:spChg chg="add mod">
          <ac:chgData name="Bhagyashri Rangnath Gundal" userId="2fe0ec1d-176f-4e4e-b641-ff25140c91e1" providerId="ADAL" clId="{81F6755D-542D-B34C-A492-F58B2D4A2534}" dt="2019-12-08T02:51:28.713" v="547" actId="1076"/>
          <ac:spMkLst>
            <pc:docMk/>
            <pc:sldMk cId="596067175" sldId="265"/>
            <ac:spMk id="9" creationId="{E1A19769-F873-A441-96C2-3B2D84CFFE3D}"/>
          </ac:spMkLst>
        </pc:spChg>
        <pc:spChg chg="add del">
          <ac:chgData name="Bhagyashri Rangnath Gundal" userId="2fe0ec1d-176f-4e4e-b641-ff25140c91e1" providerId="ADAL" clId="{81F6755D-542D-B34C-A492-F58B2D4A2534}" dt="2019-12-08T02:27:18.753" v="239" actId="26606"/>
          <ac:spMkLst>
            <pc:docMk/>
            <pc:sldMk cId="596067175" sldId="265"/>
            <ac:spMk id="10" creationId="{B527B32F-07F3-4C94-B09B-8C8F310F0D56}"/>
          </ac:spMkLst>
        </pc:spChg>
        <pc:spChg chg="add del">
          <ac:chgData name="Bhagyashri Rangnath Gundal" userId="2fe0ec1d-176f-4e4e-b641-ff25140c91e1" providerId="ADAL" clId="{81F6755D-542D-B34C-A492-F58B2D4A2534}" dt="2019-12-08T02:27:18.753" v="239" actId="26606"/>
          <ac:spMkLst>
            <pc:docMk/>
            <pc:sldMk cId="596067175" sldId="265"/>
            <ac:spMk id="12" creationId="{7F41D4CC-403D-465E-9223-3277868A5D9E}"/>
          </ac:spMkLst>
        </pc:spChg>
        <pc:spChg chg="add del">
          <ac:chgData name="Bhagyashri Rangnath Gundal" userId="2fe0ec1d-176f-4e4e-b641-ff25140c91e1" providerId="ADAL" clId="{81F6755D-542D-B34C-A492-F58B2D4A2534}" dt="2019-12-08T02:27:18.753" v="239" actId="26606"/>
          <ac:spMkLst>
            <pc:docMk/>
            <pc:sldMk cId="596067175" sldId="265"/>
            <ac:spMk id="14" creationId="{3DC4C688-715E-4A31-AB90-6A5752887D8A}"/>
          </ac:spMkLst>
        </pc:spChg>
        <pc:spChg chg="add del">
          <ac:chgData name="Bhagyashri Rangnath Gundal" userId="2fe0ec1d-176f-4e4e-b641-ff25140c91e1" providerId="ADAL" clId="{81F6755D-542D-B34C-A492-F58B2D4A2534}" dt="2019-12-08T02:27:18.753" v="239" actId="26606"/>
          <ac:spMkLst>
            <pc:docMk/>
            <pc:sldMk cId="596067175" sldId="265"/>
            <ac:spMk id="16" creationId="{B527B32F-07F3-4C94-B09B-8C8F310F0D56}"/>
          </ac:spMkLst>
        </pc:spChg>
        <pc:spChg chg="add del">
          <ac:chgData name="Bhagyashri Rangnath Gundal" userId="2fe0ec1d-176f-4e4e-b641-ff25140c91e1" providerId="ADAL" clId="{81F6755D-542D-B34C-A492-F58B2D4A2534}" dt="2019-12-08T02:27:18.753" v="239" actId="26606"/>
          <ac:spMkLst>
            <pc:docMk/>
            <pc:sldMk cId="596067175" sldId="265"/>
            <ac:spMk id="17" creationId="{7F41D4CC-403D-465E-9223-3277868A5D9E}"/>
          </ac:spMkLst>
        </pc:spChg>
        <pc:spChg chg="add del">
          <ac:chgData name="Bhagyashri Rangnath Gundal" userId="2fe0ec1d-176f-4e4e-b641-ff25140c91e1" providerId="ADAL" clId="{81F6755D-542D-B34C-A492-F58B2D4A2534}" dt="2019-12-08T02:27:18.753" v="239" actId="26606"/>
          <ac:spMkLst>
            <pc:docMk/>
            <pc:sldMk cId="596067175" sldId="265"/>
            <ac:spMk id="18" creationId="{3DC4C688-715E-4A31-AB90-6A5752887D8A}"/>
          </ac:spMkLst>
        </pc:spChg>
        <pc:spChg chg="add del">
          <ac:chgData name="Bhagyashri Rangnath Gundal" userId="2fe0ec1d-176f-4e4e-b641-ff25140c91e1" providerId="ADAL" clId="{81F6755D-542D-B34C-A492-F58B2D4A2534}" dt="2019-12-08T02:26:43.887" v="225" actId="26606"/>
          <ac:spMkLst>
            <pc:docMk/>
            <pc:sldMk cId="596067175" sldId="265"/>
            <ac:spMk id="19" creationId="{73EDB3DA-AEF0-428A-A317-C42827E6C836}"/>
          </ac:spMkLst>
        </pc:spChg>
        <pc:spChg chg="add del">
          <ac:chgData name="Bhagyashri Rangnath Gundal" userId="2fe0ec1d-176f-4e4e-b641-ff25140c91e1" providerId="ADAL" clId="{81F6755D-542D-B34C-A492-F58B2D4A2534}" dt="2019-12-08T02:26:43.887" v="225" actId="26606"/>
          <ac:spMkLst>
            <pc:docMk/>
            <pc:sldMk cId="596067175" sldId="265"/>
            <ac:spMk id="21" creationId="{4A06AD8B-0227-4FF6-AEB4-C66C5A5398C1}"/>
          </ac:spMkLst>
        </pc:spChg>
        <pc:spChg chg="add del">
          <ac:chgData name="Bhagyashri Rangnath Gundal" userId="2fe0ec1d-176f-4e4e-b641-ff25140c91e1" providerId="ADAL" clId="{81F6755D-542D-B34C-A492-F58B2D4A2534}" dt="2019-12-08T02:26:43.887" v="225" actId="26606"/>
          <ac:spMkLst>
            <pc:docMk/>
            <pc:sldMk cId="596067175" sldId="265"/>
            <ac:spMk id="23" creationId="{5DFACEB2-7564-4FB9-B739-C2CE339BA3D2}"/>
          </ac:spMkLst>
        </pc:spChg>
        <pc:spChg chg="add del">
          <ac:chgData name="Bhagyashri Rangnath Gundal" userId="2fe0ec1d-176f-4e4e-b641-ff25140c91e1" providerId="ADAL" clId="{81F6755D-542D-B34C-A492-F58B2D4A2534}" dt="2019-12-08T02:26:55.173" v="227" actId="26606"/>
          <ac:spMkLst>
            <pc:docMk/>
            <pc:sldMk cId="596067175" sldId="265"/>
            <ac:spMk id="25" creationId="{B527B32F-07F3-4C94-B09B-8C8F310F0D56}"/>
          </ac:spMkLst>
        </pc:spChg>
        <pc:spChg chg="add del">
          <ac:chgData name="Bhagyashri Rangnath Gundal" userId="2fe0ec1d-176f-4e4e-b641-ff25140c91e1" providerId="ADAL" clId="{81F6755D-542D-B34C-A492-F58B2D4A2534}" dt="2019-12-08T02:26:55.173" v="227" actId="26606"/>
          <ac:spMkLst>
            <pc:docMk/>
            <pc:sldMk cId="596067175" sldId="265"/>
            <ac:spMk id="26" creationId="{7F41D4CC-403D-465E-9223-3277868A5D9E}"/>
          </ac:spMkLst>
        </pc:spChg>
        <pc:spChg chg="add del">
          <ac:chgData name="Bhagyashri Rangnath Gundal" userId="2fe0ec1d-176f-4e4e-b641-ff25140c91e1" providerId="ADAL" clId="{81F6755D-542D-B34C-A492-F58B2D4A2534}" dt="2019-12-08T02:26:55.173" v="227" actId="26606"/>
          <ac:spMkLst>
            <pc:docMk/>
            <pc:sldMk cId="596067175" sldId="265"/>
            <ac:spMk id="27" creationId="{3DC4C688-715E-4A31-AB90-6A5752887D8A}"/>
          </ac:spMkLst>
        </pc:spChg>
        <pc:spChg chg="add del">
          <ac:chgData name="Bhagyashri Rangnath Gundal" userId="2fe0ec1d-176f-4e4e-b641-ff25140c91e1" providerId="ADAL" clId="{81F6755D-542D-B34C-A492-F58B2D4A2534}" dt="2019-12-08T02:27:00.510" v="229" actId="26606"/>
          <ac:spMkLst>
            <pc:docMk/>
            <pc:sldMk cId="596067175" sldId="265"/>
            <ac:spMk id="29" creationId="{73EDB3DA-AEF0-428A-A317-C42827E6C836}"/>
          </ac:spMkLst>
        </pc:spChg>
        <pc:spChg chg="add del">
          <ac:chgData name="Bhagyashri Rangnath Gundal" userId="2fe0ec1d-176f-4e4e-b641-ff25140c91e1" providerId="ADAL" clId="{81F6755D-542D-B34C-A492-F58B2D4A2534}" dt="2019-12-08T02:27:00.510" v="229" actId="26606"/>
          <ac:spMkLst>
            <pc:docMk/>
            <pc:sldMk cId="596067175" sldId="265"/>
            <ac:spMk id="30" creationId="{4A06AD8B-0227-4FF6-AEB4-C66C5A5398C1}"/>
          </ac:spMkLst>
        </pc:spChg>
        <pc:spChg chg="add del">
          <ac:chgData name="Bhagyashri Rangnath Gundal" userId="2fe0ec1d-176f-4e4e-b641-ff25140c91e1" providerId="ADAL" clId="{81F6755D-542D-B34C-A492-F58B2D4A2534}" dt="2019-12-08T02:27:00.510" v="229" actId="26606"/>
          <ac:spMkLst>
            <pc:docMk/>
            <pc:sldMk cId="596067175" sldId="265"/>
            <ac:spMk id="31" creationId="{5DFACEB2-7564-4FB9-B739-C2CE339BA3D2}"/>
          </ac:spMkLst>
        </pc:spChg>
        <pc:spChg chg="add del">
          <ac:chgData name="Bhagyashri Rangnath Gundal" userId="2fe0ec1d-176f-4e4e-b641-ff25140c91e1" providerId="ADAL" clId="{81F6755D-542D-B34C-A492-F58B2D4A2534}" dt="2019-12-08T02:27:05.740" v="231" actId="26606"/>
          <ac:spMkLst>
            <pc:docMk/>
            <pc:sldMk cId="596067175" sldId="265"/>
            <ac:spMk id="33" creationId="{E97C36FC-DEAA-4DCA-B0AB-7F9357FA4016}"/>
          </ac:spMkLst>
        </pc:spChg>
        <pc:spChg chg="add del">
          <ac:chgData name="Bhagyashri Rangnath Gundal" userId="2fe0ec1d-176f-4e4e-b641-ff25140c91e1" providerId="ADAL" clId="{81F6755D-542D-B34C-A492-F58B2D4A2534}" dt="2019-12-08T02:27:05.740" v="231" actId="26606"/>
          <ac:spMkLst>
            <pc:docMk/>
            <pc:sldMk cId="596067175" sldId="265"/>
            <ac:spMk id="34" creationId="{278C38CD-A630-49FF-8417-6792A2B13FCA}"/>
          </ac:spMkLst>
        </pc:spChg>
        <pc:picChg chg="add del mod ord modCrop">
          <ac:chgData name="Bhagyashri Rangnath Gundal" userId="2fe0ec1d-176f-4e4e-b641-ff25140c91e1" providerId="ADAL" clId="{81F6755D-542D-B34C-A492-F58B2D4A2534}" dt="2019-12-08T02:34:29.943" v="311" actId="732"/>
          <ac:picMkLst>
            <pc:docMk/>
            <pc:sldMk cId="596067175" sldId="265"/>
            <ac:picMk id="3" creationId="{5A551CF4-E4AF-524E-9522-5EC40A57DE6C}"/>
          </ac:picMkLst>
        </pc:picChg>
        <pc:picChg chg="mod ord">
          <ac:chgData name="Bhagyashri Rangnath Gundal" userId="2fe0ec1d-176f-4e4e-b641-ff25140c91e1" providerId="ADAL" clId="{81F6755D-542D-B34C-A492-F58B2D4A2534}" dt="2019-12-08T02:48:26.631" v="462" actId="14100"/>
          <ac:picMkLst>
            <pc:docMk/>
            <pc:sldMk cId="596067175" sldId="265"/>
            <ac:picMk id="5" creationId="{34AC635C-085E-204E-BFB7-57C0954DC5D0}"/>
          </ac:picMkLst>
        </pc:picChg>
      </pc:sldChg>
      <pc:sldChg chg="delSp del">
        <pc:chgData name="Bhagyashri Rangnath Gundal" userId="2fe0ec1d-176f-4e4e-b641-ff25140c91e1" providerId="ADAL" clId="{81F6755D-542D-B34C-A492-F58B2D4A2534}" dt="2019-12-08T02:31:59.998" v="282" actId="2696"/>
        <pc:sldMkLst>
          <pc:docMk/>
          <pc:sldMk cId="581516280" sldId="266"/>
        </pc:sldMkLst>
        <pc:picChg chg="del">
          <ac:chgData name="Bhagyashri Rangnath Gundal" userId="2fe0ec1d-176f-4e4e-b641-ff25140c91e1" providerId="ADAL" clId="{81F6755D-542D-B34C-A492-F58B2D4A2534}" dt="2019-12-08T02:28:06.584" v="245"/>
          <ac:picMkLst>
            <pc:docMk/>
            <pc:sldMk cId="581516280" sldId="266"/>
            <ac:picMk id="3" creationId="{E65CC8DD-45BC-5848-A07C-7F0D603418C8}"/>
          </ac:picMkLst>
        </pc:picChg>
      </pc:sldChg>
      <pc:sldChg chg="delSp del">
        <pc:chgData name="Bhagyashri Rangnath Gundal" userId="2fe0ec1d-176f-4e4e-b641-ff25140c91e1" providerId="ADAL" clId="{81F6755D-542D-B34C-A492-F58B2D4A2534}" dt="2019-12-08T02:43:42.721" v="436" actId="2696"/>
        <pc:sldMkLst>
          <pc:docMk/>
          <pc:sldMk cId="4033228244" sldId="267"/>
        </pc:sldMkLst>
        <pc:picChg chg="del">
          <ac:chgData name="Bhagyashri Rangnath Gundal" userId="2fe0ec1d-176f-4e4e-b641-ff25140c91e1" providerId="ADAL" clId="{81F6755D-542D-B34C-A492-F58B2D4A2534}" dt="2019-12-08T02:31:33.707" v="277"/>
          <ac:picMkLst>
            <pc:docMk/>
            <pc:sldMk cId="4033228244" sldId="267"/>
            <ac:picMk id="15" creationId="{F89C7FD8-0E20-2548-83A5-13B1A2EC5493}"/>
          </ac:picMkLst>
        </pc:picChg>
      </pc:sldChg>
      <pc:sldChg chg="addSp delSp modSp mod ord setBg">
        <pc:chgData name="Bhagyashri Rangnath Gundal" userId="2fe0ec1d-176f-4e4e-b641-ff25140c91e1" providerId="ADAL" clId="{81F6755D-542D-B34C-A492-F58B2D4A2534}" dt="2019-12-08T03:38:16.288" v="1515" actId="20577"/>
        <pc:sldMkLst>
          <pc:docMk/>
          <pc:sldMk cId="3101292404" sldId="268"/>
        </pc:sldMkLst>
        <pc:spChg chg="add mod">
          <ac:chgData name="Bhagyashri Rangnath Gundal" userId="2fe0ec1d-176f-4e4e-b641-ff25140c91e1" providerId="ADAL" clId="{81F6755D-542D-B34C-A492-F58B2D4A2534}" dt="2019-12-08T03:23:31.158" v="762" actId="1076"/>
          <ac:spMkLst>
            <pc:docMk/>
            <pc:sldMk cId="3101292404" sldId="268"/>
            <ac:spMk id="7" creationId="{4CB22B44-5773-DB42-8DFA-3709E56BC8D6}"/>
          </ac:spMkLst>
        </pc:spChg>
        <pc:spChg chg="add mod">
          <ac:chgData name="Bhagyashri Rangnath Gundal" userId="2fe0ec1d-176f-4e4e-b641-ff25140c91e1" providerId="ADAL" clId="{81F6755D-542D-B34C-A492-F58B2D4A2534}" dt="2019-12-08T03:37:48.440" v="1497" actId="20577"/>
          <ac:spMkLst>
            <pc:docMk/>
            <pc:sldMk cId="3101292404" sldId="268"/>
            <ac:spMk id="8" creationId="{1B90711E-227C-6748-918E-46DDB0F7434D}"/>
          </ac:spMkLst>
        </pc:spChg>
        <pc:spChg chg="add mod">
          <ac:chgData name="Bhagyashri Rangnath Gundal" userId="2fe0ec1d-176f-4e4e-b641-ff25140c91e1" providerId="ADAL" clId="{81F6755D-542D-B34C-A492-F58B2D4A2534}" dt="2019-12-08T03:38:16.288" v="1515" actId="20577"/>
          <ac:spMkLst>
            <pc:docMk/>
            <pc:sldMk cId="3101292404" sldId="268"/>
            <ac:spMk id="9" creationId="{8F415FE1-7C3A-8C4A-AA37-6DDD0850B1B4}"/>
          </ac:spMkLst>
        </pc:spChg>
        <pc:spChg chg="add">
          <ac:chgData name="Bhagyashri Rangnath Gundal" userId="2fe0ec1d-176f-4e4e-b641-ff25140c91e1" providerId="ADAL" clId="{81F6755D-542D-B34C-A492-F58B2D4A2534}" dt="2019-12-08T03:22:02.596" v="654" actId="26606"/>
          <ac:spMkLst>
            <pc:docMk/>
            <pc:sldMk cId="3101292404" sldId="268"/>
            <ac:spMk id="11" creationId="{E97C36FC-DEAA-4DCA-B0AB-7F9357FA4016}"/>
          </ac:spMkLst>
        </pc:spChg>
        <pc:spChg chg="add">
          <ac:chgData name="Bhagyashri Rangnath Gundal" userId="2fe0ec1d-176f-4e4e-b641-ff25140c91e1" providerId="ADAL" clId="{81F6755D-542D-B34C-A492-F58B2D4A2534}" dt="2019-12-08T03:22:02.596" v="654" actId="26606"/>
          <ac:spMkLst>
            <pc:docMk/>
            <pc:sldMk cId="3101292404" sldId="268"/>
            <ac:spMk id="13" creationId="{278C38CD-A630-49FF-8417-6792A2B13FCA}"/>
          </ac:spMkLst>
        </pc:spChg>
        <pc:picChg chg="del">
          <ac:chgData name="Bhagyashri Rangnath Gundal" userId="2fe0ec1d-176f-4e4e-b641-ff25140c91e1" providerId="ADAL" clId="{81F6755D-542D-B34C-A492-F58B2D4A2534}" dt="2019-12-08T02:28:21.825" v="248"/>
          <ac:picMkLst>
            <pc:docMk/>
            <pc:sldMk cId="3101292404" sldId="268"/>
            <ac:picMk id="2" creationId="{E21060C1-80C4-42B5-86E0-391D1F0E317D}"/>
          </ac:picMkLst>
        </pc:picChg>
        <pc:picChg chg="add mod ord">
          <ac:chgData name="Bhagyashri Rangnath Gundal" userId="2fe0ec1d-176f-4e4e-b641-ff25140c91e1" providerId="ADAL" clId="{81F6755D-542D-B34C-A492-F58B2D4A2534}" dt="2019-12-08T03:22:22.261" v="659" actId="1076"/>
          <ac:picMkLst>
            <pc:docMk/>
            <pc:sldMk cId="3101292404" sldId="268"/>
            <ac:picMk id="4" creationId="{E4A5E127-2120-E74B-A143-E3DE007C9E89}"/>
          </ac:picMkLst>
        </pc:picChg>
        <pc:picChg chg="add mod">
          <ac:chgData name="Bhagyashri Rangnath Gundal" userId="2fe0ec1d-176f-4e4e-b641-ff25140c91e1" providerId="ADAL" clId="{81F6755D-542D-B34C-A492-F58B2D4A2534}" dt="2019-12-08T03:22:16.190" v="657" actId="14100"/>
          <ac:picMkLst>
            <pc:docMk/>
            <pc:sldMk cId="3101292404" sldId="268"/>
            <ac:picMk id="6" creationId="{7838BB20-E620-8944-A652-43AEE27B0165}"/>
          </ac:picMkLst>
        </pc:picChg>
      </pc:sldChg>
      <pc:sldChg chg="del">
        <pc:chgData name="Bhagyashri Rangnath Gundal" userId="2fe0ec1d-176f-4e4e-b641-ff25140c91e1" providerId="ADAL" clId="{81F6755D-542D-B34C-A492-F58B2D4A2534}" dt="2019-12-08T02:31:23.490" v="275" actId="2696"/>
        <pc:sldMkLst>
          <pc:docMk/>
          <pc:sldMk cId="221468429" sldId="270"/>
        </pc:sldMkLst>
      </pc:sldChg>
      <pc:sldChg chg="addSp delSp modSp add mod ord setBg">
        <pc:chgData name="Bhagyashri Rangnath Gundal" userId="2fe0ec1d-176f-4e4e-b641-ff25140c91e1" providerId="ADAL" clId="{81F6755D-542D-B34C-A492-F58B2D4A2534}" dt="2019-12-08T03:40:34.240" v="1532" actId="1076"/>
        <pc:sldMkLst>
          <pc:docMk/>
          <pc:sldMk cId="1921598273" sldId="270"/>
        </pc:sldMkLst>
        <pc:spChg chg="add mod ord">
          <ac:chgData name="Bhagyashri Rangnath Gundal" userId="2fe0ec1d-176f-4e4e-b641-ff25140c91e1" providerId="ADAL" clId="{81F6755D-542D-B34C-A492-F58B2D4A2534}" dt="2019-12-08T03:35:43.694" v="1465" actId="1076"/>
          <ac:spMkLst>
            <pc:docMk/>
            <pc:sldMk cId="1921598273" sldId="270"/>
            <ac:spMk id="4" creationId="{B7A71305-9F2A-7D4F-9EB4-1C7CD5717DDD}"/>
          </ac:spMkLst>
        </pc:spChg>
        <pc:spChg chg="add mod">
          <ac:chgData name="Bhagyashri Rangnath Gundal" userId="2fe0ec1d-176f-4e4e-b641-ff25140c91e1" providerId="ADAL" clId="{81F6755D-542D-B34C-A492-F58B2D4A2534}" dt="2019-12-08T03:40:34.240" v="1532" actId="1076"/>
          <ac:spMkLst>
            <pc:docMk/>
            <pc:sldMk cId="1921598273" sldId="270"/>
            <ac:spMk id="5" creationId="{7B8E4DEB-F20B-A34F-AC00-45FA352EEA41}"/>
          </ac:spMkLst>
        </pc:spChg>
        <pc:spChg chg="add del">
          <ac:chgData name="Bhagyashri Rangnath Gundal" userId="2fe0ec1d-176f-4e4e-b641-ff25140c91e1" providerId="ADAL" clId="{81F6755D-542D-B34C-A492-F58B2D4A2534}" dt="2019-12-08T02:32:10.539" v="286" actId="26606"/>
          <ac:spMkLst>
            <pc:docMk/>
            <pc:sldMk cId="1921598273" sldId="270"/>
            <ac:spMk id="8" creationId="{22C6C9C9-83BF-4A6C-A1BF-C1735C61B4FF}"/>
          </ac:spMkLst>
        </pc:spChg>
        <pc:spChg chg="add del">
          <ac:chgData name="Bhagyashri Rangnath Gundal" userId="2fe0ec1d-176f-4e4e-b641-ff25140c91e1" providerId="ADAL" clId="{81F6755D-542D-B34C-A492-F58B2D4A2534}" dt="2019-12-08T03:31:51.565" v="1343" actId="26606"/>
          <ac:spMkLst>
            <pc:docMk/>
            <pc:sldMk cId="1921598273" sldId="270"/>
            <ac:spMk id="9" creationId="{823AC064-BC96-4F32-8AE1-B2FD38754823}"/>
          </ac:spMkLst>
        </pc:spChg>
        <pc:spChg chg="add del">
          <ac:chgData name="Bhagyashri Rangnath Gundal" userId="2fe0ec1d-176f-4e4e-b641-ff25140c91e1" providerId="ADAL" clId="{81F6755D-542D-B34C-A492-F58B2D4A2534}" dt="2019-12-08T03:32:03.359" v="1349" actId="26606"/>
          <ac:spMkLst>
            <pc:docMk/>
            <pc:sldMk cId="1921598273" sldId="270"/>
            <ac:spMk id="10" creationId="{A9120B09-F6CA-437E-B1DE-587311BBBAFA}"/>
          </ac:spMkLst>
        </pc:spChg>
        <pc:spChg chg="add del">
          <ac:chgData name="Bhagyashri Rangnath Gundal" userId="2fe0ec1d-176f-4e4e-b641-ff25140c91e1" providerId="ADAL" clId="{81F6755D-542D-B34C-A492-F58B2D4A2534}" dt="2019-12-08T03:32:03.359" v="1349" actId="26606"/>
          <ac:spMkLst>
            <pc:docMk/>
            <pc:sldMk cId="1921598273" sldId="270"/>
            <ac:spMk id="12" creationId="{A3473CF9-37EB-43E7-89EF-D2D1C53D1DAC}"/>
          </ac:spMkLst>
        </pc:spChg>
        <pc:spChg chg="add del">
          <ac:chgData name="Bhagyashri Rangnath Gundal" userId="2fe0ec1d-176f-4e4e-b641-ff25140c91e1" providerId="ADAL" clId="{81F6755D-542D-B34C-A492-F58B2D4A2534}" dt="2019-12-08T02:32:10.533" v="285" actId="26606"/>
          <ac:spMkLst>
            <pc:docMk/>
            <pc:sldMk cId="1921598273" sldId="270"/>
            <ac:spMk id="13" creationId="{E97C36FC-DEAA-4DCA-B0AB-7F9357FA4016}"/>
          </ac:spMkLst>
        </pc:spChg>
        <pc:spChg chg="add del">
          <ac:chgData name="Bhagyashri Rangnath Gundal" userId="2fe0ec1d-176f-4e4e-b641-ff25140c91e1" providerId="ADAL" clId="{81F6755D-542D-B34C-A492-F58B2D4A2534}" dt="2019-12-08T03:32:03.359" v="1349" actId="26606"/>
          <ac:spMkLst>
            <pc:docMk/>
            <pc:sldMk cId="1921598273" sldId="270"/>
            <ac:spMk id="14" creationId="{586B4EF9-43BA-4655-A6FF-1D8E21574C95}"/>
          </ac:spMkLst>
        </pc:spChg>
        <pc:spChg chg="add del">
          <ac:chgData name="Bhagyashri Rangnath Gundal" userId="2fe0ec1d-176f-4e4e-b641-ff25140c91e1" providerId="ADAL" clId="{81F6755D-542D-B34C-A492-F58B2D4A2534}" dt="2019-12-08T02:32:10.533" v="285" actId="26606"/>
          <ac:spMkLst>
            <pc:docMk/>
            <pc:sldMk cId="1921598273" sldId="270"/>
            <ac:spMk id="15" creationId="{278C38CD-A630-49FF-8417-6792A2B13FCA}"/>
          </ac:spMkLst>
        </pc:spChg>
        <pc:spChg chg="add del">
          <ac:chgData name="Bhagyashri Rangnath Gundal" userId="2fe0ec1d-176f-4e4e-b641-ff25140c91e1" providerId="ADAL" clId="{81F6755D-542D-B34C-A492-F58B2D4A2534}" dt="2019-12-08T03:32:06.032" v="1351" actId="26606"/>
          <ac:spMkLst>
            <pc:docMk/>
            <pc:sldMk cId="1921598273" sldId="270"/>
            <ac:spMk id="16" creationId="{96646FC9-C66D-4EC7-8310-0DD4ACC49C6C}"/>
          </ac:spMkLst>
        </pc:spChg>
        <pc:spChg chg="add del">
          <ac:chgData name="Bhagyashri Rangnath Gundal" userId="2fe0ec1d-176f-4e4e-b641-ff25140c91e1" providerId="ADAL" clId="{81F6755D-542D-B34C-A492-F58B2D4A2534}" dt="2019-12-08T03:31:12.477" v="1335" actId="26606"/>
          <ac:spMkLst>
            <pc:docMk/>
            <pc:sldMk cId="1921598273" sldId="270"/>
            <ac:spMk id="18" creationId="{A9F529C3-C941-49FD-8C67-82F134F64BDB}"/>
          </ac:spMkLst>
        </pc:spChg>
        <pc:spChg chg="add del">
          <ac:chgData name="Bhagyashri Rangnath Gundal" userId="2fe0ec1d-176f-4e4e-b641-ff25140c91e1" providerId="ADAL" clId="{81F6755D-542D-B34C-A492-F58B2D4A2534}" dt="2019-12-08T03:31:12.477" v="1335" actId="26606"/>
          <ac:spMkLst>
            <pc:docMk/>
            <pc:sldMk cId="1921598273" sldId="270"/>
            <ac:spMk id="19" creationId="{20586029-32A0-47E5-9AEC-AE3ABA6B94D0}"/>
          </ac:spMkLst>
        </pc:spChg>
        <pc:spChg chg="add del">
          <ac:chgData name="Bhagyashri Rangnath Gundal" userId="2fe0ec1d-176f-4e4e-b641-ff25140c91e1" providerId="ADAL" clId="{81F6755D-542D-B34C-A492-F58B2D4A2534}" dt="2019-12-08T03:32:06.032" v="1351" actId="26606"/>
          <ac:spMkLst>
            <pc:docMk/>
            <pc:sldMk cId="1921598273" sldId="270"/>
            <ac:spMk id="20" creationId="{A3473CF9-37EB-43E7-89EF-D2D1C53D1DAC}"/>
          </ac:spMkLst>
        </pc:spChg>
        <pc:spChg chg="add del">
          <ac:chgData name="Bhagyashri Rangnath Gundal" userId="2fe0ec1d-176f-4e4e-b641-ff25140c91e1" providerId="ADAL" clId="{81F6755D-542D-B34C-A492-F58B2D4A2534}" dt="2019-12-08T03:32:06.032" v="1351" actId="26606"/>
          <ac:spMkLst>
            <pc:docMk/>
            <pc:sldMk cId="1921598273" sldId="270"/>
            <ac:spMk id="21" creationId="{586B4EF9-43BA-4655-A6FF-1D8E21574C95}"/>
          </ac:spMkLst>
        </pc:spChg>
        <pc:spChg chg="add">
          <ac:chgData name="Bhagyashri Rangnath Gundal" userId="2fe0ec1d-176f-4e4e-b641-ff25140c91e1" providerId="ADAL" clId="{81F6755D-542D-B34C-A492-F58B2D4A2534}" dt="2019-12-08T03:33:57.027" v="1358" actId="26606"/>
          <ac:spMkLst>
            <pc:docMk/>
            <pc:sldMk cId="1921598273" sldId="270"/>
            <ac:spMk id="23" creationId="{823AC064-BC96-4F32-8AE1-B2FD38754823}"/>
          </ac:spMkLst>
        </pc:spChg>
        <pc:spChg chg="add del mod">
          <ac:chgData name="Bhagyashri Rangnath Gundal" userId="2fe0ec1d-176f-4e4e-b641-ff25140c91e1" providerId="ADAL" clId="{81F6755D-542D-B34C-A492-F58B2D4A2534}" dt="2019-12-08T03:35:34.711" v="1463"/>
          <ac:spMkLst>
            <pc:docMk/>
            <pc:sldMk cId="1921598273" sldId="270"/>
            <ac:spMk id="25" creationId="{DB4739E7-C2F0-1A4E-BAA1-3D8C05D2542F}"/>
          </ac:spMkLst>
        </pc:spChg>
        <pc:picChg chg="mod ord">
          <ac:chgData name="Bhagyashri Rangnath Gundal" userId="2fe0ec1d-176f-4e4e-b641-ff25140c91e1" providerId="ADAL" clId="{81F6755D-542D-B34C-A492-F58B2D4A2534}" dt="2019-12-08T03:40:12.323" v="1516" actId="14100"/>
          <ac:picMkLst>
            <pc:docMk/>
            <pc:sldMk cId="1921598273" sldId="270"/>
            <ac:picMk id="2" creationId="{EF10412A-1FE3-4D60-ACC8-50494606073D}"/>
          </ac:picMkLst>
        </pc:picChg>
        <pc:picChg chg="add mod ord">
          <ac:chgData name="Bhagyashri Rangnath Gundal" userId="2fe0ec1d-176f-4e4e-b641-ff25140c91e1" providerId="ADAL" clId="{81F6755D-542D-B34C-A492-F58B2D4A2534}" dt="2019-12-08T03:34:06.172" v="1359" actId="14100"/>
          <ac:picMkLst>
            <pc:docMk/>
            <pc:sldMk cId="1921598273" sldId="270"/>
            <ac:picMk id="3" creationId="{4FA4FBAD-EE9B-3441-8100-A47F73217B8B}"/>
          </ac:picMkLst>
        </pc:picChg>
        <pc:picChg chg="add del">
          <ac:chgData name="Bhagyashri Rangnath Gundal" userId="2fe0ec1d-176f-4e4e-b641-ff25140c91e1" providerId="ADAL" clId="{81F6755D-542D-B34C-A492-F58B2D4A2534}" dt="2019-12-08T03:32:00.385" v="1345" actId="26606"/>
          <ac:picMkLst>
            <pc:docMk/>
            <pc:sldMk cId="1921598273" sldId="270"/>
            <ac:picMk id="7" creationId="{D2D2C3D0-D5DB-4464-BB3E-2DF035FDB805}"/>
          </ac:picMkLst>
        </pc:picChg>
        <pc:cxnChg chg="add del">
          <ac:chgData name="Bhagyashri Rangnath Gundal" userId="2fe0ec1d-176f-4e4e-b641-ff25140c91e1" providerId="ADAL" clId="{81F6755D-542D-B34C-A492-F58B2D4A2534}" dt="2019-12-08T03:31:51.565" v="1343" actId="26606"/>
          <ac:cxnSpMkLst>
            <pc:docMk/>
            <pc:sldMk cId="1921598273" sldId="270"/>
            <ac:cxnSpMk id="6" creationId="{DB146403-F3D6-484B-B2ED-97F9565D0370}"/>
          </ac:cxnSpMkLst>
        </pc:cxnChg>
        <pc:cxnChg chg="add del">
          <ac:chgData name="Bhagyashri Rangnath Gundal" userId="2fe0ec1d-176f-4e4e-b641-ff25140c91e1" providerId="ADAL" clId="{81F6755D-542D-B34C-A492-F58B2D4A2534}" dt="2019-12-08T03:31:51.565" v="1343" actId="26606"/>
          <ac:cxnSpMkLst>
            <pc:docMk/>
            <pc:sldMk cId="1921598273" sldId="270"/>
            <ac:cxnSpMk id="11" creationId="{7E7C77BC-7138-40B1-A15B-20F57A494629}"/>
          </ac:cxnSpMkLst>
        </pc:cxnChg>
        <pc:cxnChg chg="add del">
          <ac:chgData name="Bhagyashri Rangnath Gundal" userId="2fe0ec1d-176f-4e4e-b641-ff25140c91e1" providerId="ADAL" clId="{81F6755D-542D-B34C-A492-F58B2D4A2534}" dt="2019-12-08T03:31:12.477" v="1335" actId="26606"/>
          <ac:cxnSpMkLst>
            <pc:docMk/>
            <pc:sldMk cId="1921598273" sldId="270"/>
            <ac:cxnSpMk id="17" creationId="{8C730EAB-A532-4295-A302-FB4B90DB9F5E}"/>
          </ac:cxnSpMkLst>
        </pc:cxnChg>
        <pc:cxnChg chg="add">
          <ac:chgData name="Bhagyashri Rangnath Gundal" userId="2fe0ec1d-176f-4e4e-b641-ff25140c91e1" providerId="ADAL" clId="{81F6755D-542D-B34C-A492-F58B2D4A2534}" dt="2019-12-08T03:33:57.027" v="1358" actId="26606"/>
          <ac:cxnSpMkLst>
            <pc:docMk/>
            <pc:sldMk cId="1921598273" sldId="270"/>
            <ac:cxnSpMk id="22" creationId="{DB146403-F3D6-484B-B2ED-97F9565D0370}"/>
          </ac:cxnSpMkLst>
        </pc:cxnChg>
        <pc:cxnChg chg="add">
          <ac:chgData name="Bhagyashri Rangnath Gundal" userId="2fe0ec1d-176f-4e4e-b641-ff25140c91e1" providerId="ADAL" clId="{81F6755D-542D-B34C-A492-F58B2D4A2534}" dt="2019-12-08T03:33:57.027" v="1358" actId="26606"/>
          <ac:cxnSpMkLst>
            <pc:docMk/>
            <pc:sldMk cId="1921598273" sldId="270"/>
            <ac:cxnSpMk id="24" creationId="{7E7C77BC-7138-40B1-A15B-20F57A494629}"/>
          </ac:cxnSpMkLst>
        </pc:cxnChg>
      </pc:sldChg>
      <pc:sldChg chg="del">
        <pc:chgData name="Bhagyashri Rangnath Gundal" userId="2fe0ec1d-176f-4e4e-b641-ff25140c91e1" providerId="ADAL" clId="{81F6755D-542D-B34C-A492-F58B2D4A2534}" dt="2019-12-08T03:32:13.469" v="1356" actId="2696"/>
        <pc:sldMkLst>
          <pc:docMk/>
          <pc:sldMk cId="2837797290" sldId="271"/>
        </pc:sldMkLst>
      </pc:sldChg>
      <pc:sldChg chg="addSp delSp modSp mod setBg">
        <pc:chgData name="Bhagyashri Rangnath Gundal" userId="2fe0ec1d-176f-4e4e-b641-ff25140c91e1" providerId="ADAL" clId="{81F6755D-542D-B34C-A492-F58B2D4A2534}" dt="2019-12-08T03:20:51.141" v="644"/>
        <pc:sldMkLst>
          <pc:docMk/>
          <pc:sldMk cId="549004684" sldId="272"/>
        </pc:sldMkLst>
        <pc:spChg chg="add mod">
          <ac:chgData name="Bhagyashri Rangnath Gundal" userId="2fe0ec1d-176f-4e4e-b641-ff25140c91e1" providerId="ADAL" clId="{81F6755D-542D-B34C-A492-F58B2D4A2534}" dt="2019-12-08T02:52:57.677" v="628" actId="20577"/>
          <ac:spMkLst>
            <pc:docMk/>
            <pc:sldMk cId="549004684" sldId="272"/>
            <ac:spMk id="5" creationId="{03A3CBCC-6D8D-CB49-A4DE-1AACF0D1B99E}"/>
          </ac:spMkLst>
        </pc:spChg>
        <pc:spChg chg="add del">
          <ac:chgData name="Bhagyashri Rangnath Gundal" userId="2fe0ec1d-176f-4e4e-b641-ff25140c91e1" providerId="ADAL" clId="{81F6755D-542D-B34C-A492-F58B2D4A2534}" dt="2019-12-08T02:29:39.808" v="262" actId="26606"/>
          <ac:spMkLst>
            <pc:docMk/>
            <pc:sldMk cId="549004684" sldId="272"/>
            <ac:spMk id="6" creationId="{22C6C9C9-83BF-4A6C-A1BF-C1735C61B4FF}"/>
          </ac:spMkLst>
        </pc:spChg>
        <pc:spChg chg="add">
          <ac:chgData name="Bhagyashri Rangnath Gundal" userId="2fe0ec1d-176f-4e4e-b641-ff25140c91e1" providerId="ADAL" clId="{81F6755D-542D-B34C-A492-F58B2D4A2534}" dt="2019-12-08T02:29:49.459" v="264" actId="26606"/>
          <ac:spMkLst>
            <pc:docMk/>
            <pc:sldMk cId="549004684" sldId="272"/>
            <ac:spMk id="7" creationId="{873D1266-90B6-4C24-80C2-29868E71405C}"/>
          </ac:spMkLst>
        </pc:spChg>
        <pc:spChg chg="add del mod">
          <ac:chgData name="Bhagyashri Rangnath Gundal" userId="2fe0ec1d-176f-4e4e-b641-ff25140c91e1" providerId="ADAL" clId="{81F6755D-542D-B34C-A492-F58B2D4A2534}" dt="2019-12-08T02:52:44.484" v="627" actId="1076"/>
          <ac:spMkLst>
            <pc:docMk/>
            <pc:sldMk cId="549004684" sldId="272"/>
            <ac:spMk id="8" creationId="{C0BBEC85-6CC0-2A41-8E17-55628F58CA94}"/>
          </ac:spMkLst>
        </pc:spChg>
        <pc:spChg chg="add del">
          <ac:chgData name="Bhagyashri Rangnath Gundal" userId="2fe0ec1d-176f-4e4e-b641-ff25140c91e1" providerId="ADAL" clId="{81F6755D-542D-B34C-A492-F58B2D4A2534}" dt="2019-12-08T02:28:53.868" v="256" actId="26606"/>
          <ac:spMkLst>
            <pc:docMk/>
            <pc:sldMk cId="549004684" sldId="272"/>
            <ac:spMk id="9" creationId="{22C6C9C9-83BF-4A6C-A1BF-C1735C61B4FF}"/>
          </ac:spMkLst>
        </pc:spChg>
        <pc:spChg chg="add">
          <ac:chgData name="Bhagyashri Rangnath Gundal" userId="2fe0ec1d-176f-4e4e-b641-ff25140c91e1" providerId="ADAL" clId="{81F6755D-542D-B34C-A492-F58B2D4A2534}" dt="2019-12-08T02:29:49.459" v="264" actId="26606"/>
          <ac:spMkLst>
            <pc:docMk/>
            <pc:sldMk cId="549004684" sldId="272"/>
            <ac:spMk id="11" creationId="{D2CBF7C7-CEB6-4485-BB17-6931944B905E}"/>
          </ac:spMkLst>
        </pc:spChg>
        <pc:picChg chg="add mod ord modCrop">
          <ac:chgData name="Bhagyashri Rangnath Gundal" userId="2fe0ec1d-176f-4e4e-b641-ff25140c91e1" providerId="ADAL" clId="{81F6755D-542D-B34C-A492-F58B2D4A2534}" dt="2019-12-08T02:31:10.664" v="274" actId="14100"/>
          <ac:picMkLst>
            <pc:docMk/>
            <pc:sldMk cId="549004684" sldId="272"/>
            <ac:picMk id="3" creationId="{74B05B16-D6C5-2C43-8A99-702D81425CC4}"/>
          </ac:picMkLst>
        </pc:picChg>
        <pc:picChg chg="add mod">
          <ac:chgData name="Bhagyashri Rangnath Gundal" userId="2fe0ec1d-176f-4e4e-b641-ff25140c91e1" providerId="ADAL" clId="{81F6755D-542D-B34C-A492-F58B2D4A2534}" dt="2019-12-08T02:30:12.939" v="270" actId="166"/>
          <ac:picMkLst>
            <pc:docMk/>
            <pc:sldMk cId="549004684" sldId="272"/>
            <ac:picMk id="4" creationId="{23FDB600-8567-3D43-8923-91119A2DEE3C}"/>
          </ac:picMkLst>
        </pc:picChg>
        <pc:picChg chg="add del mod">
          <ac:chgData name="Bhagyashri Rangnath Gundal" userId="2fe0ec1d-176f-4e4e-b641-ff25140c91e1" providerId="ADAL" clId="{81F6755D-542D-B34C-A492-F58B2D4A2534}" dt="2019-12-08T03:20:51.141" v="644"/>
          <ac:picMkLst>
            <pc:docMk/>
            <pc:sldMk cId="549004684" sldId="272"/>
            <ac:picMk id="12" creationId="{D942DB5A-9BEE-0845-AFCE-C16C91C5FB58}"/>
          </ac:picMkLst>
        </pc:picChg>
      </pc:sldChg>
      <pc:sldChg chg="modSp del">
        <pc:chgData name="Bhagyashri Rangnath Gundal" userId="2fe0ec1d-176f-4e4e-b641-ff25140c91e1" providerId="ADAL" clId="{81F6755D-542D-B34C-A492-F58B2D4A2534}" dt="2019-12-08T03:32:15.435" v="1357" actId="2696"/>
        <pc:sldMkLst>
          <pc:docMk/>
          <pc:sldMk cId="728296961" sldId="273"/>
        </pc:sldMkLst>
        <pc:spChg chg="mod">
          <ac:chgData name="Bhagyashri Rangnath Gundal" userId="2fe0ec1d-176f-4e4e-b641-ff25140c91e1" providerId="ADAL" clId="{81F6755D-542D-B34C-A492-F58B2D4A2534}" dt="2019-12-08T02:58:17.310" v="632" actId="1076"/>
          <ac:spMkLst>
            <pc:docMk/>
            <pc:sldMk cId="728296961" sldId="273"/>
            <ac:spMk id="3" creationId="{0B60EF4B-52EC-40AF-B106-D5EE318A9E4B}"/>
          </ac:spMkLst>
        </pc:spChg>
      </pc:sldChg>
      <pc:sldChg chg="addSp modSp add mod setBg">
        <pc:chgData name="Bhagyashri Rangnath Gundal" userId="2fe0ec1d-176f-4e4e-b641-ff25140c91e1" providerId="ADAL" clId="{81F6755D-542D-B34C-A492-F58B2D4A2534}" dt="2019-12-08T03:32:09.946" v="1355" actId="1035"/>
        <pc:sldMkLst>
          <pc:docMk/>
          <pc:sldMk cId="579508615" sldId="274"/>
        </pc:sldMkLst>
        <pc:spChg chg="add mod">
          <ac:chgData name="Bhagyashri Rangnath Gundal" userId="2fe0ec1d-176f-4e4e-b641-ff25140c91e1" providerId="ADAL" clId="{81F6755D-542D-B34C-A492-F58B2D4A2534}" dt="2019-12-08T03:30:32.564" v="1328" actId="207"/>
          <ac:spMkLst>
            <pc:docMk/>
            <pc:sldMk cId="579508615" sldId="274"/>
            <ac:spMk id="6" creationId="{93DE1A94-87CE-5F47-9377-0E8A36FBE9E3}"/>
          </ac:spMkLst>
        </pc:spChg>
        <pc:spChg chg="add mod">
          <ac:chgData name="Bhagyashri Rangnath Gundal" userId="2fe0ec1d-176f-4e4e-b641-ff25140c91e1" providerId="ADAL" clId="{81F6755D-542D-B34C-A492-F58B2D4A2534}" dt="2019-12-08T03:30:30.307" v="1327" actId="207"/>
          <ac:spMkLst>
            <pc:docMk/>
            <pc:sldMk cId="579508615" sldId="274"/>
            <ac:spMk id="7" creationId="{034841D0-A024-814E-A79A-79CACE1F9A09}"/>
          </ac:spMkLst>
        </pc:spChg>
        <pc:spChg chg="add mod">
          <ac:chgData name="Bhagyashri Rangnath Gundal" userId="2fe0ec1d-176f-4e4e-b641-ff25140c91e1" providerId="ADAL" clId="{81F6755D-542D-B34C-A492-F58B2D4A2534}" dt="2019-12-08T03:30:36.904" v="1329" actId="1076"/>
          <ac:spMkLst>
            <pc:docMk/>
            <pc:sldMk cId="579508615" sldId="274"/>
            <ac:spMk id="8" creationId="{75D43BE6-26E5-5843-A783-B049C062563C}"/>
          </ac:spMkLst>
        </pc:spChg>
        <pc:spChg chg="add">
          <ac:chgData name="Bhagyashri Rangnath Gundal" userId="2fe0ec1d-176f-4e4e-b641-ff25140c91e1" providerId="ADAL" clId="{81F6755D-542D-B34C-A492-F58B2D4A2534}" dt="2019-12-08T03:27:34.262" v="990" actId="26606"/>
          <ac:spMkLst>
            <pc:docMk/>
            <pc:sldMk cId="579508615" sldId="274"/>
            <ac:spMk id="10" creationId="{73EDB3DA-AEF0-428A-A317-C42827E6C836}"/>
          </ac:spMkLst>
        </pc:spChg>
        <pc:spChg chg="add">
          <ac:chgData name="Bhagyashri Rangnath Gundal" userId="2fe0ec1d-176f-4e4e-b641-ff25140c91e1" providerId="ADAL" clId="{81F6755D-542D-B34C-A492-F58B2D4A2534}" dt="2019-12-08T03:27:34.262" v="990" actId="26606"/>
          <ac:spMkLst>
            <pc:docMk/>
            <pc:sldMk cId="579508615" sldId="274"/>
            <ac:spMk id="12" creationId="{4A06AD8B-0227-4FF6-AEB4-C66C5A5398C1}"/>
          </ac:spMkLst>
        </pc:spChg>
        <pc:spChg chg="add">
          <ac:chgData name="Bhagyashri Rangnath Gundal" userId="2fe0ec1d-176f-4e4e-b641-ff25140c91e1" providerId="ADAL" clId="{81F6755D-542D-B34C-A492-F58B2D4A2534}" dt="2019-12-08T03:27:34.262" v="990" actId="26606"/>
          <ac:spMkLst>
            <pc:docMk/>
            <pc:sldMk cId="579508615" sldId="274"/>
            <ac:spMk id="14" creationId="{5DFACEB2-7564-4FB9-B739-C2CE339BA3D2}"/>
          </ac:spMkLst>
        </pc:spChg>
        <pc:picChg chg="add mod ord">
          <ac:chgData name="Bhagyashri Rangnath Gundal" userId="2fe0ec1d-176f-4e4e-b641-ff25140c91e1" providerId="ADAL" clId="{81F6755D-542D-B34C-A492-F58B2D4A2534}" dt="2019-12-08T03:27:43.250" v="992" actId="1076"/>
          <ac:picMkLst>
            <pc:docMk/>
            <pc:sldMk cId="579508615" sldId="274"/>
            <ac:picMk id="3" creationId="{4F423318-7B55-2541-BCBC-153A1E6FFEE3}"/>
          </ac:picMkLst>
        </pc:picChg>
        <pc:picChg chg="add mod">
          <ac:chgData name="Bhagyashri Rangnath Gundal" userId="2fe0ec1d-176f-4e4e-b641-ff25140c91e1" providerId="ADAL" clId="{81F6755D-542D-B34C-A492-F58B2D4A2534}" dt="2019-12-08T03:32:09.946" v="1355" actId="1035"/>
          <ac:picMkLst>
            <pc:docMk/>
            <pc:sldMk cId="579508615" sldId="274"/>
            <ac:picMk id="5" creationId="{0AED9AA8-0F3A-FE42-A54B-BADB2A13B297}"/>
          </ac:picMkLst>
        </pc:picChg>
      </pc:sldChg>
      <pc:sldChg chg="addSp delSp modSp add mod setBg">
        <pc:chgData name="Bhagyashri Rangnath Gundal" userId="2fe0ec1d-176f-4e4e-b641-ff25140c91e1" providerId="ADAL" clId="{81F6755D-542D-B34C-A492-F58B2D4A2534}" dt="2019-12-08T03:41:24.603" v="1559" actId="26606"/>
        <pc:sldMkLst>
          <pc:docMk/>
          <pc:sldMk cId="102381155" sldId="275"/>
        </pc:sldMkLst>
        <pc:spChg chg="add mod">
          <ac:chgData name="Bhagyashri Rangnath Gundal" userId="2fe0ec1d-176f-4e4e-b641-ff25140c91e1" providerId="ADAL" clId="{81F6755D-542D-B34C-A492-F58B2D4A2534}" dt="2019-12-08T03:41:24.603" v="1559" actId="26606"/>
          <ac:spMkLst>
            <pc:docMk/>
            <pc:sldMk cId="102381155" sldId="275"/>
            <ac:spMk id="2" creationId="{B7E7620C-56EC-B545-8ADA-C4407D1A4C72}"/>
          </ac:spMkLst>
        </pc:spChg>
        <pc:spChg chg="add del">
          <ac:chgData name="Bhagyashri Rangnath Gundal" userId="2fe0ec1d-176f-4e4e-b641-ff25140c91e1" providerId="ADAL" clId="{81F6755D-542D-B34C-A492-F58B2D4A2534}" dt="2019-12-08T03:41:20.871" v="1556" actId="26606"/>
          <ac:spMkLst>
            <pc:docMk/>
            <pc:sldMk cId="102381155" sldId="275"/>
            <ac:spMk id="8" creationId="{559AE206-7EBA-4D33-8BC9-9D8158553F0E}"/>
          </ac:spMkLst>
        </pc:spChg>
        <pc:spChg chg="add del">
          <ac:chgData name="Bhagyashri Rangnath Gundal" userId="2fe0ec1d-176f-4e4e-b641-ff25140c91e1" providerId="ADAL" clId="{81F6755D-542D-B34C-A492-F58B2D4A2534}" dt="2019-12-08T03:41:20.871" v="1556" actId="26606"/>
          <ac:spMkLst>
            <pc:docMk/>
            <pc:sldMk cId="102381155" sldId="275"/>
            <ac:spMk id="10" creationId="{6437D937-A7F1-4011-92B4-328E5BE1B166}"/>
          </ac:spMkLst>
        </pc:spChg>
        <pc:spChg chg="add del">
          <ac:chgData name="Bhagyashri Rangnath Gundal" userId="2fe0ec1d-176f-4e4e-b641-ff25140c91e1" providerId="ADAL" clId="{81F6755D-542D-B34C-A492-F58B2D4A2534}" dt="2019-12-08T03:41:20.871" v="1556" actId="26606"/>
          <ac:spMkLst>
            <pc:docMk/>
            <pc:sldMk cId="102381155" sldId="275"/>
            <ac:spMk id="12" creationId="{B672F332-AF08-46C6-94F0-77684310D7B7}"/>
          </ac:spMkLst>
        </pc:spChg>
        <pc:spChg chg="add del">
          <ac:chgData name="Bhagyashri Rangnath Gundal" userId="2fe0ec1d-176f-4e4e-b641-ff25140c91e1" providerId="ADAL" clId="{81F6755D-542D-B34C-A492-F58B2D4A2534}" dt="2019-12-08T03:41:20.871" v="1556" actId="26606"/>
          <ac:spMkLst>
            <pc:docMk/>
            <pc:sldMk cId="102381155" sldId="275"/>
            <ac:spMk id="14" creationId="{34244EF8-D73A-40E1-BE73-D46E6B4B04ED}"/>
          </ac:spMkLst>
        </pc:spChg>
        <pc:spChg chg="add del">
          <ac:chgData name="Bhagyashri Rangnath Gundal" userId="2fe0ec1d-176f-4e4e-b641-ff25140c91e1" providerId="ADAL" clId="{81F6755D-542D-B34C-A492-F58B2D4A2534}" dt="2019-12-08T03:41:24.590" v="1558" actId="26606"/>
          <ac:spMkLst>
            <pc:docMk/>
            <pc:sldMk cId="102381155" sldId="275"/>
            <ac:spMk id="18" creationId="{2A0E4E09-FC02-4ADC-951A-3FFA90B6FE39}"/>
          </ac:spMkLst>
        </pc:spChg>
        <pc:picChg chg="add del">
          <ac:chgData name="Bhagyashri Rangnath Gundal" userId="2fe0ec1d-176f-4e4e-b641-ff25140c91e1" providerId="ADAL" clId="{81F6755D-542D-B34C-A492-F58B2D4A2534}" dt="2019-12-08T03:41:18.450" v="1554" actId="26606"/>
          <ac:picMkLst>
            <pc:docMk/>
            <pc:sldMk cId="102381155" sldId="275"/>
            <ac:picMk id="4" creationId="{95AADD04-15F0-4D96-B03B-99D01ADC18D3}"/>
          </ac:picMkLst>
        </pc:picChg>
        <pc:picChg chg="add del">
          <ac:chgData name="Bhagyashri Rangnath Gundal" userId="2fe0ec1d-176f-4e4e-b641-ff25140c91e1" providerId="ADAL" clId="{81F6755D-542D-B34C-A492-F58B2D4A2534}" dt="2019-12-08T03:41:20.871" v="1556" actId="26606"/>
          <ac:picMkLst>
            <pc:docMk/>
            <pc:sldMk cId="102381155" sldId="275"/>
            <ac:picMk id="6" creationId="{062AD80B-CE9D-4F1B-A9BE-DC83D1A413BC}"/>
          </ac:picMkLst>
        </pc:picChg>
        <pc:picChg chg="add del">
          <ac:chgData name="Bhagyashri Rangnath Gundal" userId="2fe0ec1d-176f-4e4e-b641-ff25140c91e1" providerId="ADAL" clId="{81F6755D-542D-B34C-A492-F58B2D4A2534}" dt="2019-12-08T03:41:24.590" v="1558" actId="26606"/>
          <ac:picMkLst>
            <pc:docMk/>
            <pc:sldMk cId="102381155" sldId="275"/>
            <ac:picMk id="19" creationId="{E60E4AF5-AD19-4DBA-B7CA-961698348AEF}"/>
          </ac:picMkLst>
        </pc:picChg>
        <pc:picChg chg="add del">
          <ac:chgData name="Bhagyashri Rangnath Gundal" userId="2fe0ec1d-176f-4e4e-b641-ff25140c91e1" providerId="ADAL" clId="{81F6755D-542D-B34C-A492-F58B2D4A2534}" dt="2019-12-08T03:41:24.590" v="1558" actId="26606"/>
          <ac:picMkLst>
            <pc:docMk/>
            <pc:sldMk cId="102381155" sldId="275"/>
            <ac:picMk id="20" creationId="{24F266AD-725B-4A9D-B448-4C000F95CB47}"/>
          </ac:picMkLst>
        </pc:picChg>
        <pc:picChg chg="add">
          <ac:chgData name="Bhagyashri Rangnath Gundal" userId="2fe0ec1d-176f-4e4e-b641-ff25140c91e1" providerId="ADAL" clId="{81F6755D-542D-B34C-A492-F58B2D4A2534}" dt="2019-12-08T03:41:24.603" v="1559" actId="26606"/>
          <ac:picMkLst>
            <pc:docMk/>
            <pc:sldMk cId="102381155" sldId="275"/>
            <ac:picMk id="22" creationId="{BD11F45C-DF8D-470A-836D-DF3D26F65225}"/>
          </ac:picMkLst>
        </pc:picChg>
        <pc:picChg chg="add">
          <ac:chgData name="Bhagyashri Rangnath Gundal" userId="2fe0ec1d-176f-4e4e-b641-ff25140c91e1" providerId="ADAL" clId="{81F6755D-542D-B34C-A492-F58B2D4A2534}" dt="2019-12-08T03:41:24.603" v="1559" actId="26606"/>
          <ac:picMkLst>
            <pc:docMk/>
            <pc:sldMk cId="102381155" sldId="275"/>
            <ac:picMk id="23" creationId="{C60DF20C-1713-4788-952D-3E742BA858F4}"/>
          </ac:picMkLst>
        </pc:picChg>
        <pc:cxnChg chg="add del">
          <ac:chgData name="Bhagyashri Rangnath Gundal" userId="2fe0ec1d-176f-4e4e-b641-ff25140c91e1" providerId="ADAL" clId="{81F6755D-542D-B34C-A492-F58B2D4A2534}" dt="2019-12-08T03:41:20.871" v="1556" actId="26606"/>
          <ac:cxnSpMkLst>
            <pc:docMk/>
            <pc:sldMk cId="102381155" sldId="275"/>
            <ac:cxnSpMk id="16" creationId="{9E8E38ED-369A-44C2-B635-0BED0E48A6E8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EBE5C-D33C-47BB-9DF5-78E260AD12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AF4A4AE-EF47-445E-B673-01B1F68C7B6D}">
      <dgm:prSet custT="1"/>
      <dgm:spPr/>
      <dgm:t>
        <a:bodyPr/>
        <a:lstStyle/>
        <a:p>
          <a:pPr algn="just">
            <a:defRPr cap="all"/>
          </a:pPr>
          <a:r>
            <a:rPr lang="en-US" sz="1200" cap="none" dirty="0"/>
            <a:t>Shopeasy </a:t>
          </a:r>
          <a:r>
            <a:rPr lang="en-IN" sz="1200" cap="none" dirty="0"/>
            <a:t>a java swing application that allows a registered customer to purchase a variety of products sold by a list of registered vendors. </a:t>
          </a:r>
          <a:endParaRPr lang="en-US" sz="1200" cap="none" dirty="0"/>
        </a:p>
      </dgm:t>
    </dgm:pt>
    <dgm:pt modelId="{96A95B15-E7B0-40D0-8516-D57171DF1E6D}" type="parTrans" cxnId="{B6832D4C-8EFC-47E2-9E7C-9A0863A05061}">
      <dgm:prSet/>
      <dgm:spPr/>
      <dgm:t>
        <a:bodyPr/>
        <a:lstStyle/>
        <a:p>
          <a:endParaRPr lang="en-US"/>
        </a:p>
      </dgm:t>
    </dgm:pt>
    <dgm:pt modelId="{812575B7-4E09-45DF-BED1-4BC387202982}" type="sibTrans" cxnId="{B6832D4C-8EFC-47E2-9E7C-9A0863A05061}">
      <dgm:prSet/>
      <dgm:spPr/>
      <dgm:t>
        <a:bodyPr/>
        <a:lstStyle/>
        <a:p>
          <a:endParaRPr lang="en-US"/>
        </a:p>
      </dgm:t>
    </dgm:pt>
    <dgm:pt modelId="{A544272C-2A48-4750-B607-C1601783B126}">
      <dgm:prSet/>
      <dgm:spPr/>
      <dgm:t>
        <a:bodyPr/>
        <a:lstStyle/>
        <a:p>
          <a:pPr algn="just">
            <a:defRPr cap="all"/>
          </a:pPr>
          <a:r>
            <a:rPr lang="en-IN" cap="none" dirty="0"/>
            <a:t>To have the wholesaler inventory where - the admin and the vendors would have access to update it; </a:t>
          </a:r>
        </a:p>
        <a:p>
          <a:pPr algn="just">
            <a:defRPr cap="all"/>
          </a:pPr>
          <a:r>
            <a:rPr lang="en-IN" cap="none" dirty="0"/>
            <a:t>Customers to have the ability to do secure registration and manage their profiles. </a:t>
          </a:r>
        </a:p>
        <a:p>
          <a:pPr algn="just">
            <a:defRPr cap="all"/>
          </a:pPr>
          <a:r>
            <a:rPr lang="en-IN" cap="none" dirty="0"/>
            <a:t>To implement secure payment gateway for the customers and vendors. </a:t>
          </a:r>
        </a:p>
        <a:p>
          <a:pPr algn="just">
            <a:defRPr cap="all"/>
          </a:pPr>
          <a:r>
            <a:rPr lang="en-IN" cap="none" dirty="0"/>
            <a:t>To allow vendors to add, modify or delete the already posted items. </a:t>
          </a:r>
        </a:p>
        <a:p>
          <a:pPr algn="just">
            <a:defRPr cap="all"/>
          </a:pPr>
          <a:r>
            <a:rPr lang="en-IN" cap="none" dirty="0"/>
            <a:t>Inventory management to have the authority to approve and reject requests for new items and have access to control vendor actions.</a:t>
          </a:r>
          <a:endParaRPr lang="en-US" cap="none" dirty="0"/>
        </a:p>
      </dgm:t>
    </dgm:pt>
    <dgm:pt modelId="{E8E59D07-4D32-4DC4-B2D5-89D92B544240}" type="parTrans" cxnId="{3F6690FC-459B-486C-984C-A447B2D8DACA}">
      <dgm:prSet/>
      <dgm:spPr/>
      <dgm:t>
        <a:bodyPr/>
        <a:lstStyle/>
        <a:p>
          <a:endParaRPr lang="en-US"/>
        </a:p>
      </dgm:t>
    </dgm:pt>
    <dgm:pt modelId="{F42EADC0-F444-4B8F-A2B4-B95C62A70F64}" type="sibTrans" cxnId="{3F6690FC-459B-486C-984C-A447B2D8DACA}">
      <dgm:prSet/>
      <dgm:spPr/>
      <dgm:t>
        <a:bodyPr/>
        <a:lstStyle/>
        <a:p>
          <a:endParaRPr lang="en-US"/>
        </a:p>
      </dgm:t>
    </dgm:pt>
    <dgm:pt modelId="{C0991693-4997-4302-B43C-E0CBE1BE713C}" type="pres">
      <dgm:prSet presAssocID="{D85EBE5C-D33C-47BB-9DF5-78E260AD12FA}" presName="root" presStyleCnt="0">
        <dgm:presLayoutVars>
          <dgm:dir/>
          <dgm:resizeHandles val="exact"/>
        </dgm:presLayoutVars>
      </dgm:prSet>
      <dgm:spPr/>
    </dgm:pt>
    <dgm:pt modelId="{3C55BC23-8AA8-4297-9EE3-C9F4D72455CC}" type="pres">
      <dgm:prSet presAssocID="{DAF4A4AE-EF47-445E-B673-01B1F68C7B6D}" presName="compNode" presStyleCnt="0"/>
      <dgm:spPr/>
    </dgm:pt>
    <dgm:pt modelId="{07C80778-F5E1-4B16-8B1C-09476D60D9B9}" type="pres">
      <dgm:prSet presAssocID="{DAF4A4AE-EF47-445E-B673-01B1F68C7B6D}" presName="iconBgRect" presStyleLbl="bgShp" presStyleIdx="0" presStyleCnt="2"/>
      <dgm:spPr/>
    </dgm:pt>
    <dgm:pt modelId="{7E9831B1-6BA6-46E3-942B-443878C038D2}" type="pres">
      <dgm:prSet presAssocID="{DAF4A4AE-EF47-445E-B673-01B1F68C7B6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99940D91-23EA-4AB2-B5F3-8D4FCB0314CB}" type="pres">
      <dgm:prSet presAssocID="{DAF4A4AE-EF47-445E-B673-01B1F68C7B6D}" presName="spaceRect" presStyleCnt="0"/>
      <dgm:spPr/>
    </dgm:pt>
    <dgm:pt modelId="{369A2926-BE3F-4957-BA70-9784B6DE7BEC}" type="pres">
      <dgm:prSet presAssocID="{DAF4A4AE-EF47-445E-B673-01B1F68C7B6D}" presName="textRect" presStyleLbl="revTx" presStyleIdx="0" presStyleCnt="2" custLinFactNeighborX="5803" custLinFactNeighborY="639">
        <dgm:presLayoutVars>
          <dgm:chMax val="1"/>
          <dgm:chPref val="1"/>
        </dgm:presLayoutVars>
      </dgm:prSet>
      <dgm:spPr/>
    </dgm:pt>
    <dgm:pt modelId="{60D0D47A-4A9A-4C6C-8C66-335A00B1D407}" type="pres">
      <dgm:prSet presAssocID="{812575B7-4E09-45DF-BED1-4BC387202982}" presName="sibTrans" presStyleCnt="0"/>
      <dgm:spPr/>
    </dgm:pt>
    <dgm:pt modelId="{9612DFAC-D97A-44A2-BBF9-25C930DBE4AD}" type="pres">
      <dgm:prSet presAssocID="{A544272C-2A48-4750-B607-C1601783B126}" presName="compNode" presStyleCnt="0"/>
      <dgm:spPr/>
    </dgm:pt>
    <dgm:pt modelId="{3FB81F03-B1A9-4AB3-A7B3-829DB1A97D86}" type="pres">
      <dgm:prSet presAssocID="{A544272C-2A48-4750-B607-C1601783B126}" presName="iconBgRect" presStyleLbl="bgShp" presStyleIdx="1" presStyleCnt="2"/>
      <dgm:spPr/>
    </dgm:pt>
    <dgm:pt modelId="{D71A3D3B-F309-43A2-B662-626BCF720374}" type="pres">
      <dgm:prSet presAssocID="{A544272C-2A48-4750-B607-C1601783B12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323D5EB7-701B-49E1-BB53-665851881C5A}" type="pres">
      <dgm:prSet presAssocID="{A544272C-2A48-4750-B607-C1601783B126}" presName="spaceRect" presStyleCnt="0"/>
      <dgm:spPr/>
    </dgm:pt>
    <dgm:pt modelId="{90914FA7-9134-4EF4-91B6-6BF915607738}" type="pres">
      <dgm:prSet presAssocID="{A544272C-2A48-4750-B607-C1601783B12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5C36628-21AD-4354-8C81-3572078CB18C}" type="presOf" srcId="{A544272C-2A48-4750-B607-C1601783B126}" destId="{90914FA7-9134-4EF4-91B6-6BF915607738}" srcOrd="0" destOrd="0" presId="urn:microsoft.com/office/officeart/2018/5/layout/IconCircleLabelList"/>
    <dgm:cxn modelId="{B6832D4C-8EFC-47E2-9E7C-9A0863A05061}" srcId="{D85EBE5C-D33C-47BB-9DF5-78E260AD12FA}" destId="{DAF4A4AE-EF47-445E-B673-01B1F68C7B6D}" srcOrd="0" destOrd="0" parTransId="{96A95B15-E7B0-40D0-8516-D57171DF1E6D}" sibTransId="{812575B7-4E09-45DF-BED1-4BC387202982}"/>
    <dgm:cxn modelId="{F10FBE82-9BC3-407B-A23F-EA4EF4D47CE4}" type="presOf" srcId="{DAF4A4AE-EF47-445E-B673-01B1F68C7B6D}" destId="{369A2926-BE3F-4957-BA70-9784B6DE7BEC}" srcOrd="0" destOrd="0" presId="urn:microsoft.com/office/officeart/2018/5/layout/IconCircleLabelList"/>
    <dgm:cxn modelId="{B4957DC0-1D8F-41C5-B056-5BEA91512F0B}" type="presOf" srcId="{D85EBE5C-D33C-47BB-9DF5-78E260AD12FA}" destId="{C0991693-4997-4302-B43C-E0CBE1BE713C}" srcOrd="0" destOrd="0" presId="urn:microsoft.com/office/officeart/2018/5/layout/IconCircleLabelList"/>
    <dgm:cxn modelId="{3F6690FC-459B-486C-984C-A447B2D8DACA}" srcId="{D85EBE5C-D33C-47BB-9DF5-78E260AD12FA}" destId="{A544272C-2A48-4750-B607-C1601783B126}" srcOrd="1" destOrd="0" parTransId="{E8E59D07-4D32-4DC4-B2D5-89D92B544240}" sibTransId="{F42EADC0-F444-4B8F-A2B4-B95C62A70F64}"/>
    <dgm:cxn modelId="{9CA719D0-B20D-42E1-98B4-7C97A9BAEE97}" type="presParOf" srcId="{C0991693-4997-4302-B43C-E0CBE1BE713C}" destId="{3C55BC23-8AA8-4297-9EE3-C9F4D72455CC}" srcOrd="0" destOrd="0" presId="urn:microsoft.com/office/officeart/2018/5/layout/IconCircleLabelList"/>
    <dgm:cxn modelId="{819A2DAB-2397-43B9-91E0-1B1571B6A44C}" type="presParOf" srcId="{3C55BC23-8AA8-4297-9EE3-C9F4D72455CC}" destId="{07C80778-F5E1-4B16-8B1C-09476D60D9B9}" srcOrd="0" destOrd="0" presId="urn:microsoft.com/office/officeart/2018/5/layout/IconCircleLabelList"/>
    <dgm:cxn modelId="{92C37ACD-DCDF-4713-B57F-63ABD4CE52D7}" type="presParOf" srcId="{3C55BC23-8AA8-4297-9EE3-C9F4D72455CC}" destId="{7E9831B1-6BA6-46E3-942B-443878C038D2}" srcOrd="1" destOrd="0" presId="urn:microsoft.com/office/officeart/2018/5/layout/IconCircleLabelList"/>
    <dgm:cxn modelId="{A3E7B02A-C81B-4C37-8C79-BF59E7F2CBE5}" type="presParOf" srcId="{3C55BC23-8AA8-4297-9EE3-C9F4D72455CC}" destId="{99940D91-23EA-4AB2-B5F3-8D4FCB0314CB}" srcOrd="2" destOrd="0" presId="urn:microsoft.com/office/officeart/2018/5/layout/IconCircleLabelList"/>
    <dgm:cxn modelId="{112F715B-7929-4384-80FB-688CB4F6DB56}" type="presParOf" srcId="{3C55BC23-8AA8-4297-9EE3-C9F4D72455CC}" destId="{369A2926-BE3F-4957-BA70-9784B6DE7BEC}" srcOrd="3" destOrd="0" presId="urn:microsoft.com/office/officeart/2018/5/layout/IconCircleLabelList"/>
    <dgm:cxn modelId="{C8F409D5-824C-493E-A805-7FCDE41E040E}" type="presParOf" srcId="{C0991693-4997-4302-B43C-E0CBE1BE713C}" destId="{60D0D47A-4A9A-4C6C-8C66-335A00B1D407}" srcOrd="1" destOrd="0" presId="urn:microsoft.com/office/officeart/2018/5/layout/IconCircleLabelList"/>
    <dgm:cxn modelId="{1615C6E2-2A5B-4411-9B68-8C61A9D31123}" type="presParOf" srcId="{C0991693-4997-4302-B43C-E0CBE1BE713C}" destId="{9612DFAC-D97A-44A2-BBF9-25C930DBE4AD}" srcOrd="2" destOrd="0" presId="urn:microsoft.com/office/officeart/2018/5/layout/IconCircleLabelList"/>
    <dgm:cxn modelId="{F0590AC1-2FF7-4795-B9DF-3625C6FF14FD}" type="presParOf" srcId="{9612DFAC-D97A-44A2-BBF9-25C930DBE4AD}" destId="{3FB81F03-B1A9-4AB3-A7B3-829DB1A97D86}" srcOrd="0" destOrd="0" presId="urn:microsoft.com/office/officeart/2018/5/layout/IconCircleLabelList"/>
    <dgm:cxn modelId="{86D46923-02B3-4892-A68D-5F731509D77C}" type="presParOf" srcId="{9612DFAC-D97A-44A2-BBF9-25C930DBE4AD}" destId="{D71A3D3B-F309-43A2-B662-626BCF720374}" srcOrd="1" destOrd="0" presId="urn:microsoft.com/office/officeart/2018/5/layout/IconCircleLabelList"/>
    <dgm:cxn modelId="{33AD8186-CD6A-48BC-9BAC-333C39BFA6B8}" type="presParOf" srcId="{9612DFAC-D97A-44A2-BBF9-25C930DBE4AD}" destId="{323D5EB7-701B-49E1-BB53-665851881C5A}" srcOrd="2" destOrd="0" presId="urn:microsoft.com/office/officeart/2018/5/layout/IconCircleLabelList"/>
    <dgm:cxn modelId="{E8CF520E-0216-4A26-94F1-E4881DB26C11}" type="presParOf" srcId="{9612DFAC-D97A-44A2-BBF9-25C930DBE4AD}" destId="{90914FA7-9134-4EF4-91B6-6BF91560773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80778-F5E1-4B16-8B1C-09476D60D9B9}">
      <dsp:nvSpPr>
        <dsp:cNvPr id="0" name=""/>
        <dsp:cNvSpPr/>
      </dsp:nvSpPr>
      <dsp:spPr>
        <a:xfrm>
          <a:off x="596036" y="782712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831B1-6BA6-46E3-942B-443878C038D2}">
      <dsp:nvSpPr>
        <dsp:cNvPr id="0" name=""/>
        <dsp:cNvSpPr/>
      </dsp:nvSpPr>
      <dsp:spPr>
        <a:xfrm>
          <a:off x="983598" y="117027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A2926-BE3F-4957-BA70-9784B6DE7BEC}">
      <dsp:nvSpPr>
        <dsp:cNvPr id="0" name=""/>
        <dsp:cNvSpPr/>
      </dsp:nvSpPr>
      <dsp:spPr>
        <a:xfrm>
          <a:off x="187694" y="3180077"/>
          <a:ext cx="2981250" cy="19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cap="none" dirty="0"/>
            <a:t>Shopeasy </a:t>
          </a:r>
          <a:r>
            <a:rPr lang="en-IN" sz="1200" kern="1200" cap="none" dirty="0"/>
            <a:t>a java swing application that allows a registered customer to purchase a variety of products sold by a list of registered vendors. </a:t>
          </a:r>
          <a:endParaRPr lang="en-US" sz="1200" kern="1200" cap="none" dirty="0"/>
        </a:p>
      </dsp:txBody>
      <dsp:txXfrm>
        <a:off x="187694" y="3180077"/>
        <a:ext cx="2981250" cy="1935000"/>
      </dsp:txXfrm>
    </dsp:sp>
    <dsp:sp modelId="{3FB81F03-B1A9-4AB3-A7B3-829DB1A97D86}">
      <dsp:nvSpPr>
        <dsp:cNvPr id="0" name=""/>
        <dsp:cNvSpPr/>
      </dsp:nvSpPr>
      <dsp:spPr>
        <a:xfrm>
          <a:off x="4099005" y="782712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A3D3B-F309-43A2-B662-626BCF720374}">
      <dsp:nvSpPr>
        <dsp:cNvPr id="0" name=""/>
        <dsp:cNvSpPr/>
      </dsp:nvSpPr>
      <dsp:spPr>
        <a:xfrm>
          <a:off x="4486567" y="117027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14FA7-9134-4EF4-91B6-6BF915607738}">
      <dsp:nvSpPr>
        <dsp:cNvPr id="0" name=""/>
        <dsp:cNvSpPr/>
      </dsp:nvSpPr>
      <dsp:spPr>
        <a:xfrm>
          <a:off x="3517661" y="3167713"/>
          <a:ext cx="2981250" cy="19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 cap="none" dirty="0"/>
            <a:t>To have the wholesaler inventory where - the admin and the vendors would have access to update it; </a:t>
          </a:r>
        </a:p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 cap="none" dirty="0"/>
            <a:t>Customers to have the ability to do secure registration and manage their profiles. </a:t>
          </a:r>
        </a:p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 cap="none" dirty="0"/>
            <a:t>To implement secure payment gateway for the customers and vendors. </a:t>
          </a:r>
        </a:p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 cap="none" dirty="0"/>
            <a:t>To allow vendors to add, modify or delete the already posted items. </a:t>
          </a:r>
        </a:p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 cap="none" dirty="0"/>
            <a:t>Inventory management to have the authority to approve and reject requests for new items and have access to control vendor actions.</a:t>
          </a:r>
          <a:endParaRPr lang="en-US" sz="1100" kern="1200" cap="none" dirty="0"/>
        </a:p>
      </dsp:txBody>
      <dsp:txXfrm>
        <a:off x="3517661" y="3167713"/>
        <a:ext cx="2981250" cy="193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547BA-04A8-9249-BD39-37D4067C3EF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CDD52-6F56-FE4E-B170-31CC3C252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1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CDD52-6F56-FE4E-B170-31CC3C2527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7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5ABF-1BD0-6B4F-BE5E-E9121E868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95621-DA6F-2642-B65C-3720E4281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A007-10C4-354E-B81B-96235610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D024B-A656-5C43-A0F0-00CCF3D6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626FE-6E79-9B48-926D-4652BC0F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77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6426-51E9-7647-96EC-83E60C26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544A2-B950-C244-8EF0-02A99843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0EA03-C472-2146-9F3F-20B6A86F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EFA9-92FC-D248-BA2D-B7845AC7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B9DFE-DCED-184A-87E4-62DEAE5B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9E27F-E1D1-C041-A7A5-536B5A1389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00F9E-AD86-7441-BBF6-74F97F1F5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7D55-4C40-CD41-BA53-45592C97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FD3D1-DBE6-964F-9E20-2B144CC2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B2717-98B0-7046-8C2B-B1777C45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A97A-B757-0C4B-85D2-6F057C02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DC7E8-4680-8C4A-B680-4F5DFCDED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ADBA8-6CDF-484C-87CB-67E8EA0E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DA093-5667-1148-A944-75720157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FD3DE-9FE3-134D-A53D-ED146690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2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0607-9B67-E040-8435-02CFDD7D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14ABF-492D-7843-A655-FD504DD5A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B883-3D47-4F47-86C4-5D9A297E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22DE3-5814-B94B-969A-3567D73E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B0D7F-7668-F043-8BC3-314572BB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86D2-BBAF-B940-8086-A07AC795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D9D14-7458-2645-94A7-251D647FA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49BE8-1B7B-CE47-ACFF-7B7F7C943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A1FBD-EFA5-154B-A75D-A93FAFD65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2AB80-0607-3C43-BA6D-BB4F00E2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A75AB-9E3F-E542-B034-FFA38D41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5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7D6FA-4526-E34A-80AC-1D39EE3F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A43E6-D6AD-C543-8447-79146283D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943F8-C3B2-D840-9304-189648FBB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E579B-8BB4-F848-8BD5-6B67BA3EE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50FF5-D7FE-7547-ACBE-E02E6BBD7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5042B-C124-364C-8BA2-D6831FA8F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38CEC7-D5B3-B748-94BB-8D79C766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17257-2D37-0342-96C0-17403A7C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7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FB37-0EAB-6C40-810F-A49A3E58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1379FC-5BF1-9247-990F-6CD5F98D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9F13C-292B-5446-A1C1-3D24F819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36D82-ECA1-CC48-A85D-F2EA11C2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2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84346A-3D7F-9842-A282-CFDC4679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0BA0E-2E6F-1D4B-BD7B-3BFF32DD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C27EB-5643-7346-9A03-65EB01B6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5EDD-67B8-AB4F-B967-FFC4990F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6465-3461-8948-A40D-658D93BA5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268E1-3C0E-6B4D-AE54-9813A998C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F1198-E410-8746-AEB2-7BF18CE1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87232-3B4D-A142-B525-CDE39108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7BBCF-CEB4-ED47-8CAC-7E0F149A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EA33-A1E7-3D4F-B2DE-A2AB96ED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386CBE-D6D3-D048-BE8C-3C13C59B5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EE713-964E-B043-B44B-6573022CF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8AA0C-F8B3-E84D-BC5A-B90ACAD5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223C0-BA9A-E74B-8DD0-5BCD6CB0B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082C5-0FB8-7E4C-B731-75EA8110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4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3782B-BC37-2D4E-9C5C-3EEBC2DF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F16E-431B-F148-8AA6-AFD6B1D83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648AA-F4E7-1845-A217-8DA4B3B8B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0969E-14C7-0F42-9A00-06F6D249525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27280-A910-5A42-B3CE-57F863E37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D6253-84E7-BE4C-80FC-B9CB6AEA3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4ABD-5367-9D48-B98B-3CA34934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9AB4E-045D-7847-A56D-238E400B5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ShopEasy!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673A1-C402-6747-BD14-70A98877E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309" y="5790851"/>
            <a:ext cx="7460733" cy="46021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A shopping and Inventory Management System</a:t>
            </a:r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06835B-48C2-5042-B004-1F4B5518536A}"/>
              </a:ext>
            </a:extLst>
          </p:cNvPr>
          <p:cNvSpPr txBox="1"/>
          <p:nvPr/>
        </p:nvSpPr>
        <p:spPr>
          <a:xfrm>
            <a:off x="7961265" y="4932362"/>
            <a:ext cx="4007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KESHAV KAANTH</a:t>
            </a:r>
            <a:r>
              <a:rPr lang="en-US" dirty="0"/>
              <a:t>		</a:t>
            </a:r>
            <a:r>
              <a:rPr lang="en-US" dirty="0">
                <a:solidFill>
                  <a:schemeClr val="accent4"/>
                </a:solidFill>
              </a:rPr>
              <a:t>001054298</a:t>
            </a:r>
          </a:p>
          <a:p>
            <a:r>
              <a:rPr lang="en-US" dirty="0">
                <a:solidFill>
                  <a:schemeClr val="accent1"/>
                </a:solidFill>
              </a:rPr>
              <a:t>HARISH SIVAPRAKASH</a:t>
            </a:r>
            <a:r>
              <a:rPr lang="en-US" dirty="0"/>
              <a:t>	</a:t>
            </a:r>
            <a:r>
              <a:rPr lang="en-US" dirty="0">
                <a:solidFill>
                  <a:schemeClr val="accent4"/>
                </a:solidFill>
              </a:rPr>
              <a:t>001378687</a:t>
            </a:r>
          </a:p>
          <a:p>
            <a:r>
              <a:rPr lang="en-US" dirty="0">
                <a:solidFill>
                  <a:schemeClr val="accent1"/>
                </a:solidFill>
              </a:rPr>
              <a:t>BHAGYASHRI GUNDAL</a:t>
            </a:r>
            <a:r>
              <a:rPr lang="en-US" dirty="0"/>
              <a:t>	</a:t>
            </a:r>
            <a:r>
              <a:rPr lang="en-US" dirty="0">
                <a:solidFill>
                  <a:schemeClr val="accent4"/>
                </a:solidFill>
              </a:rPr>
              <a:t>001081806</a:t>
            </a:r>
          </a:p>
        </p:txBody>
      </p:sp>
    </p:spTree>
    <p:extLst>
      <p:ext uri="{BB962C8B-B14F-4D97-AF65-F5344CB8AC3E}">
        <p14:creationId xmlns:p14="http://schemas.microsoft.com/office/powerpoint/2010/main" val="3212630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27B32F-07F3-4C94-B09B-8C8F310F0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"/>
            <a:ext cx="768096" cy="6089895"/>
          </a:xfrm>
          <a:prstGeom prst="rect">
            <a:avLst/>
          </a:prstGeom>
          <a:solidFill>
            <a:srgbClr val="4C3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551CF4-E4AF-524E-9522-5EC40A57D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6" t="930" r="2667" b="10174"/>
          <a:stretch/>
        </p:blipFill>
        <p:spPr>
          <a:xfrm>
            <a:off x="5927222" y="3116984"/>
            <a:ext cx="6095445" cy="3586688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4AC635C-085E-204E-BFB7-57C0954DC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3" r="1" b="9973"/>
          <a:stretch/>
        </p:blipFill>
        <p:spPr>
          <a:xfrm>
            <a:off x="926036" y="154328"/>
            <a:ext cx="7279913" cy="3741016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41D4CC-403D-465E-9223-3277868A5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41417" y="643467"/>
            <a:ext cx="3850583" cy="24735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C4C688-715E-4A31-AB90-6A575288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036" y="4069422"/>
            <a:ext cx="5001186" cy="2020482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4FC7F-AE58-F441-8BA3-ECE24AE0BE01}"/>
              </a:ext>
            </a:extLst>
          </p:cNvPr>
          <p:cNvSpPr txBox="1"/>
          <p:nvPr/>
        </p:nvSpPr>
        <p:spPr>
          <a:xfrm>
            <a:off x="1061156" y="4199467"/>
            <a:ext cx="134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Workflow I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8146F-A8F7-EF47-8F69-A895E53045AB}"/>
              </a:ext>
            </a:extLst>
          </p:cNvPr>
          <p:cNvSpPr txBox="1"/>
          <p:nvPr/>
        </p:nvSpPr>
        <p:spPr>
          <a:xfrm>
            <a:off x="1072896" y="4765549"/>
            <a:ext cx="470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Upon customer login, all the products in the Inventory will be loaded.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19769-F873-A441-96C2-3B2D84CFFE3D}"/>
              </a:ext>
            </a:extLst>
          </p:cNvPr>
          <p:cNvSpPr txBox="1"/>
          <p:nvPr/>
        </p:nvSpPr>
        <p:spPr>
          <a:xfrm>
            <a:off x="8455598" y="1557059"/>
            <a:ext cx="362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Customer will add products to the cart and procced towards payment</a:t>
            </a:r>
          </a:p>
        </p:txBody>
      </p:sp>
    </p:spTree>
    <p:extLst>
      <p:ext uri="{BB962C8B-B14F-4D97-AF65-F5344CB8AC3E}">
        <p14:creationId xmlns:p14="http://schemas.microsoft.com/office/powerpoint/2010/main" val="596067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73D1266-90B6-4C24-80C2-29868E714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3100" cy="2159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B05B16-D6C5-2C43-8A99-702D81425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7" r="31510" b="8139"/>
          <a:stretch/>
        </p:blipFill>
        <p:spPr>
          <a:xfrm>
            <a:off x="1497398" y="2284482"/>
            <a:ext cx="6269358" cy="4573518"/>
          </a:xfrm>
          <a:custGeom>
            <a:avLst/>
            <a:gdLst>
              <a:gd name="connsiteX0" fmla="*/ 0 w 8181224"/>
              <a:gd name="connsiteY0" fmla="*/ 0 h 4535019"/>
              <a:gd name="connsiteX1" fmla="*/ 4483100 w 8181224"/>
              <a:gd name="connsiteY1" fmla="*/ 0 h 4535019"/>
              <a:gd name="connsiteX2" fmla="*/ 4483100 w 8181224"/>
              <a:gd name="connsiteY2" fmla="*/ 2404532 h 4535019"/>
              <a:gd name="connsiteX3" fmla="*/ 8181224 w 8181224"/>
              <a:gd name="connsiteY3" fmla="*/ 2404532 h 4535019"/>
              <a:gd name="connsiteX4" fmla="*/ 8181224 w 8181224"/>
              <a:gd name="connsiteY4" fmla="*/ 4535019 h 4535019"/>
              <a:gd name="connsiteX5" fmla="*/ 0 w 8181224"/>
              <a:gd name="connsiteY5" fmla="*/ 4535019 h 453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81224" h="4535019">
                <a:moveTo>
                  <a:pt x="0" y="0"/>
                </a:moveTo>
                <a:lnTo>
                  <a:pt x="4483100" y="0"/>
                </a:lnTo>
                <a:lnTo>
                  <a:pt x="4483100" y="2404532"/>
                </a:lnTo>
                <a:lnTo>
                  <a:pt x="8181224" y="2404532"/>
                </a:lnTo>
                <a:lnTo>
                  <a:pt x="8181224" y="4535019"/>
                </a:lnTo>
                <a:lnTo>
                  <a:pt x="0" y="4535019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CBF7C7-CEB6-4485-BB17-6931944B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3624" y="4727513"/>
            <a:ext cx="3863963" cy="2130487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DB600-8567-3D43-8923-91119A2DE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4380"/>
          <a:stretch/>
        </p:blipFill>
        <p:spPr>
          <a:xfrm>
            <a:off x="4662931" y="-3041"/>
            <a:ext cx="7534660" cy="4575047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A3CBCC-6D8D-CB49-A4DE-1AACF0D1B99E}"/>
              </a:ext>
            </a:extLst>
          </p:cNvPr>
          <p:cNvSpPr txBox="1"/>
          <p:nvPr/>
        </p:nvSpPr>
        <p:spPr>
          <a:xfrm>
            <a:off x="254948" y="756334"/>
            <a:ext cx="3973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3. Enter correct details of credit card,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CVV and shipping address to place order.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BEC85-6CC0-2A41-8E17-55628F58CA94}"/>
              </a:ext>
            </a:extLst>
          </p:cNvPr>
          <p:cNvSpPr txBox="1"/>
          <p:nvPr/>
        </p:nvSpPr>
        <p:spPr>
          <a:xfrm>
            <a:off x="8552551" y="5391837"/>
            <a:ext cx="3426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Wait for payment processing and check for updates via email.</a:t>
            </a:r>
          </a:p>
        </p:txBody>
      </p:sp>
    </p:spTree>
    <p:extLst>
      <p:ext uri="{BB962C8B-B14F-4D97-AF65-F5344CB8AC3E}">
        <p14:creationId xmlns:p14="http://schemas.microsoft.com/office/powerpoint/2010/main" val="54900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38BB20-E620-8944-A652-43AEE27B0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9" r="-1" b="5566"/>
          <a:stretch/>
        </p:blipFill>
        <p:spPr>
          <a:xfrm>
            <a:off x="5095173" y="2975713"/>
            <a:ext cx="7096827" cy="3737603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A5E127-2120-E74B-A143-E3DE007C9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" r="745" b="-2"/>
          <a:stretch/>
        </p:blipFill>
        <p:spPr>
          <a:xfrm>
            <a:off x="643467" y="0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2B44-5773-DB42-8DFA-3709E56BC8D6}"/>
              </a:ext>
            </a:extLst>
          </p:cNvPr>
          <p:cNvSpPr txBox="1"/>
          <p:nvPr/>
        </p:nvSpPr>
        <p:spPr>
          <a:xfrm>
            <a:off x="973127" y="4291206"/>
            <a:ext cx="12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Workflow 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90711E-227C-6748-918E-46DDB0F7434D}"/>
              </a:ext>
            </a:extLst>
          </p:cNvPr>
          <p:cNvSpPr txBox="1"/>
          <p:nvPr/>
        </p:nvSpPr>
        <p:spPr>
          <a:xfrm>
            <a:off x="1086255" y="4851533"/>
            <a:ext cx="3809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Payment Organization will validate Credit Card and CVV number for customer.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15FE1-7C3A-8C4A-AA37-6DDD0850B1B4}"/>
              </a:ext>
            </a:extLst>
          </p:cNvPr>
          <p:cNvSpPr txBox="1"/>
          <p:nvPr/>
        </p:nvSpPr>
        <p:spPr>
          <a:xfrm>
            <a:off x="7199453" y="1209426"/>
            <a:ext cx="4247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2. Upon successful payment confirmation, vendor organization sends request to inventory to check and update stock, ship the product to delivery organization.</a:t>
            </a:r>
          </a:p>
        </p:txBody>
      </p:sp>
    </p:spTree>
    <p:extLst>
      <p:ext uri="{BB962C8B-B14F-4D97-AF65-F5344CB8AC3E}">
        <p14:creationId xmlns:p14="http://schemas.microsoft.com/office/powerpoint/2010/main" val="310129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ED9AA8-0F3A-FE42-A54B-BADB2A13B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5" r="-3" b="5541"/>
          <a:stretch/>
        </p:blipFill>
        <p:spPr>
          <a:xfrm>
            <a:off x="4897083" y="3116984"/>
            <a:ext cx="6370351" cy="3741015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423318-7B55-2541-BCBC-153A1E6FF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5" r="1" b="9721"/>
          <a:stretch/>
        </p:blipFill>
        <p:spPr>
          <a:xfrm>
            <a:off x="21939" y="81032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E1A94-87CE-5F47-9377-0E8A36FBE9E3}"/>
              </a:ext>
            </a:extLst>
          </p:cNvPr>
          <p:cNvSpPr txBox="1"/>
          <p:nvPr/>
        </p:nvSpPr>
        <p:spPr>
          <a:xfrm>
            <a:off x="7639291" y="358815"/>
            <a:ext cx="13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Workflow III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841D0-A024-814E-A79A-79CACE1F9A09}"/>
              </a:ext>
            </a:extLst>
          </p:cNvPr>
          <p:cNvSpPr txBox="1"/>
          <p:nvPr/>
        </p:nvSpPr>
        <p:spPr>
          <a:xfrm>
            <a:off x="7662441" y="995423"/>
            <a:ext cx="3217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1. Inventory Organization will update the stock and approve the product to be delivered by delivery organization.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43BE6-26E5-5843-A783-B049C062563C}"/>
              </a:ext>
            </a:extLst>
          </p:cNvPr>
          <p:cNvSpPr txBox="1"/>
          <p:nvPr/>
        </p:nvSpPr>
        <p:spPr>
          <a:xfrm>
            <a:off x="556046" y="4817018"/>
            <a:ext cx="3889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Delivery Organization will validate the shipping address of the customer and take product out for delivery and update no of days required for delivery.</a:t>
            </a:r>
          </a:p>
        </p:txBody>
      </p:sp>
    </p:spTree>
    <p:extLst>
      <p:ext uri="{BB962C8B-B14F-4D97-AF65-F5344CB8AC3E}">
        <p14:creationId xmlns:p14="http://schemas.microsoft.com/office/powerpoint/2010/main" val="57950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71305-9F2A-7D4F-9EB4-1C7CD5717DDD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 4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A4FBAD-EE9B-3441-8100-A47F73217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0" r="5826" b="-2"/>
          <a:stretch/>
        </p:blipFill>
        <p:spPr>
          <a:xfrm>
            <a:off x="673620" y="604481"/>
            <a:ext cx="5102337" cy="3657600"/>
          </a:xfrm>
          <a:prstGeom prst="rect">
            <a:avLst/>
          </a:prstGeom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10412A-1FE3-4D60-ACC8-504946060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9" r="5707" b="-2"/>
          <a:stretch/>
        </p:blipFill>
        <p:spPr>
          <a:xfrm>
            <a:off x="6586001" y="604481"/>
            <a:ext cx="5285960" cy="3657600"/>
          </a:xfrm>
          <a:prstGeom prst="rect">
            <a:avLst/>
          </a:prstGeom>
        </p:spPr>
      </p:pic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8E4DEB-F20B-A34F-AC00-45FA352EEA41}"/>
              </a:ext>
            </a:extLst>
          </p:cNvPr>
          <p:cNvSpPr txBox="1"/>
          <p:nvPr/>
        </p:nvSpPr>
        <p:spPr>
          <a:xfrm>
            <a:off x="3680750" y="5786991"/>
            <a:ext cx="4447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Adding new products to inventory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Delete or update products from inventory</a:t>
            </a:r>
          </a:p>
        </p:txBody>
      </p:sp>
    </p:spTree>
    <p:extLst>
      <p:ext uri="{BB962C8B-B14F-4D97-AF65-F5344CB8AC3E}">
        <p14:creationId xmlns:p14="http://schemas.microsoft.com/office/powerpoint/2010/main" val="1921598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E7620C-56EC-B545-8ADA-C4407D1A4C72}"/>
              </a:ext>
            </a:extLst>
          </p:cNvPr>
          <p:cNvSpPr txBox="1"/>
          <p:nvPr/>
        </p:nvSpPr>
        <p:spPr>
          <a:xfrm>
            <a:off x="2370667" y="2187743"/>
            <a:ext cx="5293449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2" name="Graphic 5" descr="Smiling Face with No Fill">
            <a:extLst>
              <a:ext uri="{FF2B5EF4-FFF2-40B4-BE49-F238E27FC236}">
                <a16:creationId xmlns:a16="http://schemas.microsoft.com/office/drawing/2014/main" id="{BD11F45C-DF8D-470A-836D-DF3D26F65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23" name="Graphic 7">
            <a:extLst>
              <a:ext uri="{FF2B5EF4-FFF2-40B4-BE49-F238E27FC236}">
                <a16:creationId xmlns:a16="http://schemas.microsoft.com/office/drawing/2014/main" id="{C60DF20C-1713-4788-952D-3E742BA85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F6201-F8DD-AC47-B52F-A5E50CBD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Problem Statement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01CCFC-ED55-8E41-9C98-C0CC1312A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" r="1" b="159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277-B47A-F745-9631-7E6BF8D8E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 current small-scale business there are issues like: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having accurate inventory levels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managing spreadsheets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disconnected workflow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keeping track of components, in-progress, and finished goods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349B3-A11C-FD42-B815-F64957518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Solve your problem with       ShopEasy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12B839-BFF1-45CA-8D72-94FC70D26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69706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156D4C6-4236-8144-B66A-FACF0B7BD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309" y="3758513"/>
            <a:ext cx="446787" cy="44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8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96E8-BE7E-7945-8F5D-FC8421280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7928C-F437-FB42-970E-2B32C0E4E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800" b="1" dirty="0"/>
              <a:t>	</a:t>
            </a:r>
            <a:endParaRPr lang="en-IN" sz="1800" dirty="0"/>
          </a:p>
          <a:p>
            <a:pPr marL="457200" lvl="1" indent="0">
              <a:buNone/>
            </a:pPr>
            <a:r>
              <a:rPr lang="en-IN" sz="1800" b="1" dirty="0"/>
              <a:t>Enterprises</a:t>
            </a:r>
            <a:endParaRPr lang="en-IN" sz="1800" dirty="0"/>
          </a:p>
          <a:p>
            <a:pPr lvl="2"/>
            <a:r>
              <a:rPr lang="en-IN" sz="1800" dirty="0"/>
              <a:t>Wholesaler </a:t>
            </a:r>
          </a:p>
          <a:p>
            <a:pPr lvl="2"/>
            <a:r>
              <a:rPr lang="en-IN" sz="1800" dirty="0"/>
              <a:t>Marketplace</a:t>
            </a:r>
          </a:p>
          <a:p>
            <a:pPr lvl="2"/>
            <a:r>
              <a:rPr lang="en-IN" sz="1800" dirty="0"/>
              <a:t>Delivery</a:t>
            </a:r>
          </a:p>
          <a:p>
            <a:pPr lvl="2"/>
            <a:endParaRPr lang="en-IN" sz="1800" dirty="0"/>
          </a:p>
          <a:p>
            <a:pPr marL="457200" lvl="1" indent="0">
              <a:buNone/>
            </a:pPr>
            <a:r>
              <a:rPr lang="en-IN" sz="1800" b="1" dirty="0"/>
              <a:t>Organizations</a:t>
            </a:r>
            <a:endParaRPr lang="en-IN" sz="1800" dirty="0"/>
          </a:p>
          <a:p>
            <a:pPr lvl="2"/>
            <a:r>
              <a:rPr lang="en-IN" sz="1800" dirty="0"/>
              <a:t>Customer</a:t>
            </a:r>
          </a:p>
          <a:p>
            <a:pPr lvl="2"/>
            <a:r>
              <a:rPr lang="en-IN" sz="1800" dirty="0"/>
              <a:t>Vendor</a:t>
            </a:r>
          </a:p>
          <a:p>
            <a:pPr lvl="2"/>
            <a:r>
              <a:rPr lang="en-IN" sz="1800" dirty="0"/>
              <a:t>Admin</a:t>
            </a:r>
          </a:p>
          <a:p>
            <a:pPr lvl="2"/>
            <a:r>
              <a:rPr lang="en-IN" sz="1800" dirty="0"/>
              <a:t>Delivery</a:t>
            </a:r>
          </a:p>
          <a:p>
            <a:pPr lvl="2"/>
            <a:r>
              <a:rPr lang="en-IN" sz="1800" dirty="0"/>
              <a:t>Payment</a:t>
            </a:r>
          </a:p>
          <a:p>
            <a:pPr lvl="2"/>
            <a:r>
              <a:rPr lang="en-IN" sz="1800" dirty="0"/>
              <a:t>Inventory</a:t>
            </a:r>
          </a:p>
          <a:p>
            <a:endParaRPr lang="en-US" sz="1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745AAE-46E9-4883-B312-458D43C71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64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03CE0A-311E-6B4A-97AC-95188F306D86}"/>
              </a:ext>
            </a:extLst>
          </p:cNvPr>
          <p:cNvSpPr/>
          <p:nvPr/>
        </p:nvSpPr>
        <p:spPr>
          <a:xfrm>
            <a:off x="648929" y="2121203"/>
            <a:ext cx="185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Proposed Entities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7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34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4A43D-E929-D144-882F-38CB4328D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498284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2E30-3F11-0141-A7DC-EA6A193D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36567C6-5380-8246-A608-F0B3F649B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27" y="633655"/>
            <a:ext cx="6847062" cy="54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481C0-7254-394D-919E-193AAA5B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5EA9927-F579-AD44-A773-573133F7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05" y="0"/>
            <a:ext cx="6695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48DC6-D8FA-9D47-9CFD-6672CD1D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 Model</a:t>
            </a:r>
          </a:p>
        </p:txBody>
      </p:sp>
      <p:cxnSp>
        <p:nvCxnSpPr>
          <p:cNvPr id="20" name="Straight Connector 2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3F9576BE-A4A8-D54B-BC3B-14CEAF5F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05" y="129850"/>
            <a:ext cx="6376087" cy="643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50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2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4EDCBEF2-08B7-43DB-942E-7B13E3FF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0" name="Rectangle 2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CB01-AE3F-AB4F-ABB5-45918B6A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Application GUI with Workflow</a:t>
            </a:r>
          </a:p>
        </p:txBody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472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Macintosh PowerPoint</Application>
  <PresentationFormat>Widescreen</PresentationFormat>
  <Paragraphs>59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ShopEasy!</vt:lpstr>
      <vt:lpstr>Problem Statement</vt:lpstr>
      <vt:lpstr>Solve your problem with       ShopEasy</vt:lpstr>
      <vt:lpstr>Approach</vt:lpstr>
      <vt:lpstr>Use Cases</vt:lpstr>
      <vt:lpstr>Login</vt:lpstr>
      <vt:lpstr>System  Use case Diagram</vt:lpstr>
      <vt:lpstr>Object Model</vt:lpstr>
      <vt:lpstr>Application GUI with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ShopEasy!</dc:title>
  <dc:creator>Bhagyashri Rangnath Gundal</dc:creator>
  <cp:lastModifiedBy>Bhagyashri Rangnath Gundal</cp:lastModifiedBy>
  <cp:revision>1</cp:revision>
  <dcterms:created xsi:type="dcterms:W3CDTF">2019-12-08T03:47:05Z</dcterms:created>
  <dcterms:modified xsi:type="dcterms:W3CDTF">2019-12-08T03:47:07Z</dcterms:modified>
</cp:coreProperties>
</file>